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82" r:id="rId25"/>
    <p:sldId id="367" r:id="rId26"/>
    <p:sldId id="366" r:id="rId27"/>
    <p:sldId id="368" r:id="rId28"/>
    <p:sldId id="293" r:id="rId29"/>
    <p:sldId id="290" r:id="rId30"/>
    <p:sldId id="291" r:id="rId31"/>
    <p:sldId id="334" r:id="rId32"/>
    <p:sldId id="288" r:id="rId33"/>
    <p:sldId id="353" r:id="rId34"/>
    <p:sldId id="371" r:id="rId35"/>
    <p:sldId id="370" r:id="rId36"/>
    <p:sldId id="286" r:id="rId37"/>
    <p:sldId id="295" r:id="rId38"/>
    <p:sldId id="380" r:id="rId39"/>
    <p:sldId id="377" r:id="rId40"/>
    <p:sldId id="379" r:id="rId41"/>
    <p:sldId id="378" r:id="rId42"/>
    <p:sldId id="383" r:id="rId43"/>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4" autoAdjust="0"/>
    <p:restoredTop sz="28383" autoAdjust="0"/>
  </p:normalViewPr>
  <p:slideViewPr>
    <p:cSldViewPr snapToGrid="0">
      <p:cViewPr varScale="1">
        <p:scale>
          <a:sx n="29" d="100"/>
          <a:sy n="29" d="100"/>
        </p:scale>
        <p:origin x="2433" y="27"/>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Zhang[8]</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「テスト項目を推薦されたテストコードを見て，見落としていた</a:t>
            </a:r>
            <a:r>
              <a:rPr lang="en-US" altLang="ja-JP" dirty="0" smtClean="0"/>
              <a:t/>
            </a:r>
            <a:br>
              <a:rPr lang="en-US" altLang="ja-JP" dirty="0" smtClean="0"/>
            </a:br>
            <a:r>
              <a:rPr lang="ja-JP" altLang="en-US" dirty="0" smtClean="0"/>
              <a:t>　テスト項目に気づくことができた」</a:t>
            </a:r>
            <a:endParaRPr lang="en-US" altLang="ja-JP" dirty="0" smtClean="0"/>
          </a:p>
          <a:p>
            <a:pPr marL="0" indent="0">
              <a:buNone/>
            </a:pPr>
            <a:endParaRPr kumimoji="1" lang="en-US" altLang="ja-JP" dirty="0"/>
          </a:p>
          <a:p>
            <a:pPr marL="0" indent="0">
              <a:buNone/>
            </a:pPr>
            <a:r>
              <a:rPr lang="ja-JP" altLang="en-US" dirty="0"/>
              <a:t>「提示されたテストスメルを 理解し，それを無くすよう</a:t>
            </a:r>
            <a:r>
              <a:rPr lang="ja-JP" altLang="en-US" dirty="0" smtClean="0"/>
              <a:t>にリファ</a:t>
            </a:r>
            <a:r>
              <a:rPr lang="en-US" altLang="ja-JP" dirty="0" smtClean="0"/>
              <a:t/>
            </a:r>
            <a:br>
              <a:rPr lang="en-US" altLang="ja-JP" dirty="0" smtClean="0"/>
            </a:br>
            <a:r>
              <a:rPr lang="ja-JP" altLang="en-US" dirty="0" smtClean="0"/>
              <a:t>　クタリング</a:t>
            </a:r>
            <a:r>
              <a:rPr lang="ja-JP" altLang="en-US" dirty="0"/>
              <a:t>しテストコードを</a:t>
            </a:r>
            <a:r>
              <a:rPr lang="ja-JP" altLang="en-US" dirty="0" smtClean="0"/>
              <a:t>作成でき</a:t>
            </a:r>
            <a:r>
              <a:rPr lang="ja-JP" altLang="en-US"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にどう修正</a:t>
            </a:r>
            <a:r>
              <a:rPr lang="ja-JP" altLang="en-US" dirty="0" smtClean="0"/>
              <a:t>して</a:t>
            </a:r>
            <a:r>
              <a:rPr lang="en-US" altLang="ja-JP" dirty="0" smtClean="0"/>
              <a:t/>
            </a:r>
            <a:br>
              <a:rPr lang="en-US" altLang="ja-JP" dirty="0" smtClean="0"/>
            </a:br>
            <a:r>
              <a:rPr lang="ja-JP" altLang="en-US" dirty="0" smtClean="0"/>
              <a:t>　無くす</a:t>
            </a:r>
            <a:r>
              <a:rPr lang="ja-JP" altLang="en-US" dirty="0"/>
              <a:t>ことができるのか</a:t>
            </a:r>
            <a:r>
              <a:rPr lang="ja-JP" altLang="en-US" dirty="0" smtClean="0"/>
              <a:t>分からなかった」</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25967</TotalTime>
  <Words>6485</Words>
  <Application>Microsoft Office PowerPoint</Application>
  <PresentationFormat>ワイド画面</PresentationFormat>
  <Paragraphs>964</Paragraphs>
  <Slides>42</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42</vt:i4>
      </vt:variant>
    </vt:vector>
  </HeadingPairs>
  <TitlesOfParts>
    <vt:vector size="56"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762</cp:revision>
  <dcterms:created xsi:type="dcterms:W3CDTF">2020-01-21T13:07:49Z</dcterms:created>
  <dcterms:modified xsi:type="dcterms:W3CDTF">2020-02-11T13:50:36Z</dcterms:modified>
</cp:coreProperties>
</file>