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67" r:id="rId25"/>
    <p:sldId id="366" r:id="rId26"/>
    <p:sldId id="368" r:id="rId27"/>
    <p:sldId id="293" r:id="rId28"/>
    <p:sldId id="290" r:id="rId29"/>
    <p:sldId id="291" r:id="rId30"/>
    <p:sldId id="334" r:id="rId31"/>
    <p:sldId id="288" r:id="rId32"/>
    <p:sldId id="353" r:id="rId33"/>
    <p:sldId id="371" r:id="rId34"/>
    <p:sldId id="370" r:id="rId35"/>
    <p:sldId id="286" r:id="rId36"/>
    <p:sldId id="295" r:id="rId37"/>
    <p:sldId id="380" r:id="rId38"/>
    <p:sldId id="377" r:id="rId39"/>
    <p:sldId id="379" r:id="rId40"/>
    <p:sldId id="378" r:id="rId41"/>
    <p:sldId id="382" r:id="rId42"/>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9" autoAdjust="0"/>
    <p:restoredTop sz="44158" autoAdjust="0"/>
  </p:normalViewPr>
  <p:slideViewPr>
    <p:cSldViewPr snapToGrid="0">
      <p:cViewPr varScale="1">
        <p:scale>
          <a:sx n="115" d="100"/>
          <a:sy n="115" d="100"/>
        </p:scale>
        <p:origin x="120" y="6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24</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Tree>
    <p:extLst>
      <p:ext uri="{BB962C8B-B14F-4D97-AF65-F5344CB8AC3E}">
        <p14:creationId xmlns:p14="http://schemas.microsoft.com/office/powerpoint/2010/main" val="31782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25712</TotalTime>
  <Words>6418</Words>
  <Application>Microsoft Office PowerPoint</Application>
  <PresentationFormat>ワイド画面</PresentationFormat>
  <Paragraphs>950</Paragraphs>
  <Slides>41</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41</vt:i4>
      </vt:variant>
    </vt:vector>
  </HeadingPairs>
  <TitlesOfParts>
    <vt:vector size="55"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自動生成されたテストコードの例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742</cp:revision>
  <dcterms:created xsi:type="dcterms:W3CDTF">2020-01-21T13:07:49Z</dcterms:created>
  <dcterms:modified xsi:type="dcterms:W3CDTF">2020-02-11T09:35:29Z</dcterms:modified>
</cp:coreProperties>
</file>