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4" r:id="rId24"/>
    <p:sldId id="381" r:id="rId25"/>
    <p:sldId id="382" r:id="rId26"/>
    <p:sldId id="367" r:id="rId27"/>
    <p:sldId id="366" r:id="rId28"/>
    <p:sldId id="368" r:id="rId29"/>
    <p:sldId id="293" r:id="rId30"/>
    <p:sldId id="290" r:id="rId31"/>
    <p:sldId id="291" r:id="rId32"/>
    <p:sldId id="334" r:id="rId33"/>
    <p:sldId id="288" r:id="rId34"/>
    <p:sldId id="353" r:id="rId35"/>
    <p:sldId id="371" r:id="rId36"/>
    <p:sldId id="370" r:id="rId37"/>
    <p:sldId id="286" r:id="rId38"/>
    <p:sldId id="295" r:id="rId39"/>
    <p:sldId id="380" r:id="rId40"/>
    <p:sldId id="377" r:id="rId41"/>
    <p:sldId id="379" r:id="rId42"/>
    <p:sldId id="378" r:id="rId43"/>
    <p:sldId id="383" r:id="rId44"/>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4" autoAdjust="0"/>
    <p:restoredTop sz="28383" autoAdjust="0"/>
  </p:normalViewPr>
  <p:slideViewPr>
    <p:cSldViewPr snapToGrid="0">
      <p:cViewPr>
        <p:scale>
          <a:sx n="75" d="100"/>
          <a:sy n="75" d="100"/>
        </p:scale>
        <p:origin x="654" y="6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498510" y="4546600"/>
            <a:ext cx="9269604"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test8 throws </a:t>
            </a:r>
            <a:r>
              <a:rPr lang="en-US" altLang="ja-JP" dirty="0" err="1" smtClean="0">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(string0);</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4675379"/>
              </p:ext>
            </p:extLst>
          </p:nvPr>
        </p:nvGraphicFramePr>
        <p:xfrm>
          <a:off x="1253527" y="1694411"/>
          <a:ext cx="9157619" cy="4231194"/>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26703</TotalTime>
  <Words>6618</Words>
  <Application>Microsoft Office PowerPoint</Application>
  <PresentationFormat>ワイド画面</PresentationFormat>
  <Paragraphs>981</Paragraphs>
  <Slides>43</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43</vt:i4>
      </vt:variant>
    </vt:vector>
  </HeadingPairs>
  <TitlesOfParts>
    <vt:vector size="57"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ソフトウェアの保守活動</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770</cp:revision>
  <dcterms:created xsi:type="dcterms:W3CDTF">2020-01-21T13:07:49Z</dcterms:created>
  <dcterms:modified xsi:type="dcterms:W3CDTF">2020-02-12T02:07:14Z</dcterms:modified>
</cp:coreProperties>
</file>