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67" r:id="rId25"/>
    <p:sldId id="366" r:id="rId26"/>
    <p:sldId id="368" r:id="rId27"/>
    <p:sldId id="293" r:id="rId28"/>
    <p:sldId id="290" r:id="rId29"/>
    <p:sldId id="291" r:id="rId30"/>
    <p:sldId id="334" r:id="rId31"/>
    <p:sldId id="288" r:id="rId32"/>
    <p:sldId id="353" r:id="rId33"/>
    <p:sldId id="371" r:id="rId34"/>
    <p:sldId id="370" r:id="rId35"/>
    <p:sldId id="286" r:id="rId36"/>
    <p:sldId id="295" r:id="rId37"/>
    <p:sldId id="380" r:id="rId38"/>
    <p:sldId id="377" r:id="rId39"/>
    <p:sldId id="379" r:id="rId40"/>
    <p:sldId id="378" r:id="rId41"/>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autoAdjust="0"/>
    <p:restoredTop sz="44158" autoAdjust="0"/>
  </p:normalViewPr>
  <p:slideViewPr>
    <p:cSldViewPr snapToGrid="0">
      <p:cViewPr varScale="1">
        <p:scale>
          <a:sx n="51" d="100"/>
          <a:sy n="51" d="100"/>
        </p:scale>
        <p:origin x="2553" y="3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24</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単に不具合を検出するだけでなく，開発者にどのように修正すればテストが通るのかを提示してくれる</a:t>
            </a:r>
          </a:p>
          <a:p>
            <a:endParaRPr lang="ja-JP" altLang="en-US" dirty="0"/>
          </a:p>
          <a:p>
            <a:r>
              <a:rPr lang="ja-JP" altLang="en-US" dirty="0"/>
              <a:t>対象コードの作成経緯や意図された動作から脱線することに敏感であり，結びつきが深い</a:t>
            </a:r>
          </a:p>
          <a:p>
            <a:endParaRPr lang="ja-JP" altLang="en-US" dirty="0"/>
          </a:p>
          <a:p>
            <a:r>
              <a:rPr lang="ja-JP" altLang="en-US" dirty="0"/>
              <a:t>プロダクションコードの変更に対してテストコードの変更も容易に適用できるように，理解が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25689</TotalTime>
  <Words>6276</Words>
  <Application>Microsoft Office PowerPoint</Application>
  <PresentationFormat>ワイド画面</PresentationFormat>
  <Paragraphs>931</Paragraphs>
  <Slides>40</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40</vt:i4>
      </vt:variant>
    </vt:vector>
  </HeadingPairs>
  <TitlesOfParts>
    <vt:vector size="54"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738</cp:revision>
  <dcterms:created xsi:type="dcterms:W3CDTF">2020-01-21T13:07:49Z</dcterms:created>
  <dcterms:modified xsi:type="dcterms:W3CDTF">2020-02-11T09:12:52Z</dcterms:modified>
</cp:coreProperties>
</file>