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67" r:id="rId24"/>
    <p:sldId id="366" r:id="rId25"/>
    <p:sldId id="368" r:id="rId26"/>
    <p:sldId id="293" r:id="rId27"/>
    <p:sldId id="290" r:id="rId28"/>
    <p:sldId id="291" r:id="rId29"/>
    <p:sldId id="334" r:id="rId30"/>
    <p:sldId id="288" r:id="rId31"/>
    <p:sldId id="353" r:id="rId32"/>
    <p:sldId id="371" r:id="rId33"/>
    <p:sldId id="370" r:id="rId34"/>
    <p:sldId id="286" r:id="rId35"/>
    <p:sldId id="295" r:id="rId36"/>
    <p:sldId id="380" r:id="rId37"/>
    <p:sldId id="377" r:id="rId38"/>
    <p:sldId id="379" r:id="rId39"/>
    <p:sldId id="378"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9" autoAdjust="0"/>
    <p:restoredTop sz="53597" autoAdjust="0"/>
  </p:normalViewPr>
  <p:slideViewPr>
    <p:cSldViewPr snapToGrid="0">
      <p:cViewPr>
        <p:scale>
          <a:sx n="50" d="100"/>
          <a:sy n="50" d="100"/>
        </p:scale>
        <p:origin x="1578" y="13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dirty="0" err="1" smtClean="0"/>
              <a:t>SuiteRec</a:t>
            </a:r>
            <a:r>
              <a:rPr kumimoji="1" lang="ja-JP" altLang="en-US" dirty="0" smtClean="0"/>
              <a:t>を使用した場合と手作業での場合で、</a:t>
            </a:r>
            <a:r>
              <a:rPr kumimoji="1" lang="en-US" altLang="ja-JP" dirty="0" smtClean="0"/>
              <a:t>2</a:t>
            </a:r>
            <a:r>
              <a:rPr kumimoji="1" lang="ja-JP" altLang="en-US" dirty="0" err="1" smtClean="0"/>
              <a:t>つの</a:t>
            </a:r>
            <a:r>
              <a:rPr kumimoji="1" lang="ja-JP" altLang="en-US" dirty="0" smtClean="0"/>
              <a:t>カバレッジに大きな差はなく、どのタスクでも網羅率が高いことが分かりました。</a:t>
            </a:r>
            <a:endParaRPr kumimoji="1" lang="en-US" altLang="ja-JP"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実際に既存研究でも、これらのテストスメルが既存プロジェクトで多く検出されていることが報告されおり、保守活動に悪影響を与えることが分かっています。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は、作成したテストコードのカバレッジと品質に自信がある。という項目ですが、</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、手作業での場合と比べて、被験者は自分が作成</a:t>
            </a:r>
            <a:r>
              <a:rPr kumimoji="1" lang="ja-JP" altLang="en-US" dirty="0" smtClean="0"/>
              <a:t>した</a:t>
            </a:r>
            <a:r>
              <a:rPr kumimoji="1" lang="ja-JP" altLang="en-US" dirty="0" smtClean="0"/>
              <a:t>テストコードに</a:t>
            </a:r>
            <a:r>
              <a:rPr kumimoji="1" lang="ja-JP" altLang="en-US" dirty="0" smtClean="0"/>
              <a:t>自信が持てることが分かりました。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開発者が自分で作成したテストコードに自信を持つことは、重要なことで</a:t>
            </a:r>
            <a:r>
              <a:rPr kumimoji="1" lang="ja-JP" altLang="en-US" dirty="0" smtClean="0"/>
              <a:t>、自分</a:t>
            </a:r>
            <a:r>
              <a:rPr kumimoji="1" lang="ja-JP" altLang="en-US" dirty="0" smtClean="0"/>
              <a:t>の作成したコードに責任を持ち、不安なくソフトウェアをユーザに提供することはソフトウェアテストの目的の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dirty="0" smtClean="0"/>
              <a:t>JUnit</a:t>
            </a:r>
            <a:r>
              <a:rPr kumimoji="1" lang="ja-JP" altLang="en-US" dirty="0" smtClean="0"/>
              <a:t>の命名規則によるクラス単位</a:t>
            </a:r>
            <a:r>
              <a:rPr kumimoji="1" lang="ja-JP" altLang="en-US" dirty="0" smtClean="0"/>
              <a:t>で、テストクラスと対象クラスの</a:t>
            </a:r>
            <a:r>
              <a:rPr kumimoji="1" lang="ja-JP" altLang="en-US" dirty="0" smtClean="0"/>
              <a:t>対応付けをしました。</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9" y="1792882"/>
            <a:ext cx="10515600" cy="4607918"/>
          </a:xfrm>
        </p:spPr>
        <p:txBody>
          <a:bodyPr>
            <a:normAutofit/>
          </a:bodyPr>
          <a:lstStyle/>
          <a:p>
            <a:pPr>
              <a:buClr>
                <a:schemeClr val="tx2"/>
              </a:buClr>
            </a:pPr>
            <a:r>
              <a:rPr lang="ja-JP" altLang="en-US" dirty="0"/>
              <a:t>被験者</a:t>
            </a:r>
            <a:r>
              <a:rPr lang="ja-JP" altLang="en-US" dirty="0" smtClean="0"/>
              <a:t>に実験タスク終了後にアンケートを実施した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2502939464"/>
              </p:ext>
            </p:extLst>
          </p:nvPr>
        </p:nvGraphicFramePr>
        <p:xfrm>
          <a:off x="2144422" y="2016281"/>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25375</TotalTime>
  <Words>6299</Words>
  <Application>Microsoft Office PowerPoint</Application>
  <PresentationFormat>ワイド画面</PresentationFormat>
  <Paragraphs>911</Paragraphs>
  <Slides>39</Slides>
  <Notes>25</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39</vt:i4>
      </vt:variant>
    </vt:vector>
  </HeadingPairs>
  <TitlesOfParts>
    <vt:vector size="53"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722</cp:revision>
  <dcterms:created xsi:type="dcterms:W3CDTF">2020-01-21T13:07:49Z</dcterms:created>
  <dcterms:modified xsi:type="dcterms:W3CDTF">2020-02-11T03:59:00Z</dcterms:modified>
</cp:coreProperties>
</file>