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1" r:id="rId24"/>
    <p:sldId id="382" r:id="rId25"/>
    <p:sldId id="367" r:id="rId26"/>
    <p:sldId id="366" r:id="rId27"/>
    <p:sldId id="368" r:id="rId28"/>
    <p:sldId id="293" r:id="rId29"/>
    <p:sldId id="290" r:id="rId30"/>
    <p:sldId id="291" r:id="rId31"/>
    <p:sldId id="334" r:id="rId32"/>
    <p:sldId id="288" r:id="rId33"/>
    <p:sldId id="353" r:id="rId34"/>
    <p:sldId id="371" r:id="rId35"/>
    <p:sldId id="370" r:id="rId36"/>
    <p:sldId id="286" r:id="rId37"/>
    <p:sldId id="295" r:id="rId38"/>
    <p:sldId id="380" r:id="rId39"/>
    <p:sldId id="377" r:id="rId40"/>
    <p:sldId id="379" r:id="rId41"/>
    <p:sldId id="378" r:id="rId42"/>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4" autoAdjust="0"/>
    <p:restoredTop sz="44158" autoAdjust="0"/>
  </p:normalViewPr>
  <p:slideViewPr>
    <p:cSldViewPr snapToGrid="0">
      <p:cViewPr varScale="1">
        <p:scale>
          <a:sx n="115" d="100"/>
          <a:sy n="115" d="100"/>
        </p:scale>
        <p:origin x="138" y="69"/>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不安なくソフトウェアをユーザに提供することは、ソフトウェアテストの目的の</a:t>
            </a:r>
            <a:r>
              <a:rPr kumimoji="1" lang="en-US" altLang="ja-JP" dirty="0" smtClean="0"/>
              <a:t>1</a:t>
            </a:r>
            <a:r>
              <a:rPr kumimoji="1" lang="ja-JP" altLang="en-US" dirty="0" smtClean="0"/>
              <a:t>つなので、自分が作成したコードに自信持てることは重要です。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25</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257641" y="2734994"/>
            <a:ext cx="5423885" cy="2554545"/>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void test8 throws </a:t>
            </a:r>
            <a:r>
              <a:rPr lang="en-US" altLang="ja-JP" sz="1600" dirty="0" err="1" smtClean="0">
                <a:latin typeface="Consolas" panose="020B0609020204030204" pitchFamily="49" charset="0"/>
              </a:rPr>
              <a:t>Throwable</a:t>
            </a:r>
            <a:r>
              <a:rPr lang="en-US" altLang="ja-JP" sz="1600" dirty="0" smtClean="0">
                <a:latin typeface="Consolas" panose="020B0609020204030204" pitchFamily="49" charset="0"/>
              </a:rPr>
              <a:t>  {</a:t>
            </a:r>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 document0 = new Document(””, ””);</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(document0);</a:t>
            </a:r>
            <a:endParaRPr lang="en-US" altLang="ja-JP" sz="1600" dirty="0" smtClean="0">
              <a:latin typeface="Consolas" panose="020B0609020204030204" pitchFamily="49" charset="0"/>
            </a:endParaRP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document0.procText.add((Character) ’s’);</a:t>
            </a:r>
          </a:p>
          <a:p>
            <a:r>
              <a:rPr lang="en-US" altLang="ja-JP" sz="1600" dirty="0">
                <a:latin typeface="Consolas" panose="020B0609020204030204" pitchFamily="49" charset="0"/>
              </a:rPr>
              <a:t> </a:t>
            </a:r>
            <a:r>
              <a:rPr lang="en-US" altLang="ja-JP" sz="1600" dirty="0" smtClean="0">
                <a:latin typeface="Consolas" panose="020B0609020204030204" pitchFamily="49" charset="0"/>
              </a:rPr>
              <a:t>   String string0 =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(string0);</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string0);</a:t>
            </a:r>
          </a:p>
          <a:p>
            <a:r>
              <a:rPr lang="en-US" altLang="ja-JP" sz="1600" dirty="0" smtClean="0">
                <a:latin typeface="Consolas" panose="020B0609020204030204" pitchFamily="49" charset="0"/>
              </a:rPr>
              <a:t>}</a:t>
            </a:r>
            <a:endParaRPr lang="en-US" altLang="ja-JP" sz="1600"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236169" y="2019499"/>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279127" y="2019499"/>
            <a:ext cx="2556013" cy="652249"/>
          </a:xfrm>
          <a:prstGeom prst="wedgeRoundRectCallout">
            <a:avLst>
              <a:gd name="adj1" fmla="val 91068"/>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715789" y="4264429"/>
            <a:ext cx="4684222" cy="73983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7979171" y="4869496"/>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014" y="1907704"/>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227" y="1907704"/>
            <a:ext cx="445604" cy="445604"/>
          </a:xfrm>
          <a:prstGeom prst="rect">
            <a:avLst/>
          </a:prstGeom>
        </p:spPr>
      </p:pic>
      <p:sp>
        <p:nvSpPr>
          <p:cNvPr id="11" name="正方形/長方形 10"/>
          <p:cNvSpPr/>
          <p:nvPr/>
        </p:nvSpPr>
        <p:spPr>
          <a:xfrm>
            <a:off x="7701182" y="4851865"/>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9952" y="4791184"/>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Zhang[8]</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25720</TotalTime>
  <Words>6456</Words>
  <Application>Microsoft Office PowerPoint</Application>
  <PresentationFormat>ワイド画面</PresentationFormat>
  <Paragraphs>951</Paragraphs>
  <Slides>41</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41</vt:i4>
      </vt:variant>
    </vt:vector>
  </HeadingPairs>
  <TitlesOfParts>
    <vt:vector size="55"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良いテストコードとは？</vt:lpstr>
      <vt:lpstr>自動生成されたテストコードの例</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748</cp:revision>
  <dcterms:created xsi:type="dcterms:W3CDTF">2020-01-21T13:07:49Z</dcterms:created>
  <dcterms:modified xsi:type="dcterms:W3CDTF">2020-02-11T09:44:20Z</dcterms:modified>
</cp:coreProperties>
</file>