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4" r:id="rId2"/>
    <p:sldId id="392" r:id="rId3"/>
    <p:sldId id="337" r:id="rId4"/>
    <p:sldId id="259" r:id="rId5"/>
    <p:sldId id="372" r:id="rId6"/>
    <p:sldId id="361" r:id="rId7"/>
    <p:sldId id="339" r:id="rId8"/>
    <p:sldId id="262" r:id="rId9"/>
    <p:sldId id="338" r:id="rId10"/>
    <p:sldId id="362" r:id="rId11"/>
    <p:sldId id="285" r:id="rId12"/>
    <p:sldId id="266" r:id="rId13"/>
    <p:sldId id="352" r:id="rId14"/>
    <p:sldId id="364" r:id="rId15"/>
    <p:sldId id="269" r:id="rId16"/>
    <p:sldId id="357" r:id="rId17"/>
    <p:sldId id="363" r:id="rId18"/>
    <p:sldId id="278" r:id="rId19"/>
    <p:sldId id="280" r:id="rId20"/>
    <p:sldId id="298" r:id="rId21"/>
    <p:sldId id="375" r:id="rId22"/>
    <p:sldId id="292" r:id="rId23"/>
    <p:sldId id="354" r:id="rId24"/>
    <p:sldId id="388" r:id="rId25"/>
    <p:sldId id="384" r:id="rId26"/>
    <p:sldId id="381" r:id="rId27"/>
    <p:sldId id="293" r:id="rId28"/>
    <p:sldId id="382" r:id="rId29"/>
    <p:sldId id="367" r:id="rId30"/>
    <p:sldId id="387" r:id="rId31"/>
    <p:sldId id="366" r:id="rId32"/>
    <p:sldId id="368" r:id="rId33"/>
    <p:sldId id="290" r:id="rId34"/>
    <p:sldId id="291" r:id="rId35"/>
    <p:sldId id="334" r:id="rId36"/>
    <p:sldId id="288" r:id="rId37"/>
    <p:sldId id="389" r:id="rId38"/>
    <p:sldId id="390" r:id="rId39"/>
    <p:sldId id="353" r:id="rId40"/>
    <p:sldId id="391" r:id="rId41"/>
    <p:sldId id="371" r:id="rId42"/>
    <p:sldId id="370" r:id="rId43"/>
    <p:sldId id="286" r:id="rId44"/>
    <p:sldId id="295" r:id="rId45"/>
    <p:sldId id="380" r:id="rId46"/>
    <p:sldId id="377" r:id="rId47"/>
    <p:sldId id="379" r:id="rId48"/>
    <p:sldId id="378" r:id="rId49"/>
    <p:sldId id="383" r:id="rId50"/>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39142" autoAdjust="0"/>
  </p:normalViewPr>
  <p:slideViewPr>
    <p:cSldViewPr snapToGrid="0">
      <p:cViewPr varScale="1">
        <p:scale>
          <a:sx n="93" d="100"/>
          <a:sy n="93" d="100"/>
        </p:scale>
        <p:origin x="72" y="27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2020/2/14</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最後の</a:t>
            </a:r>
            <a:r>
              <a:rPr kumimoji="1" lang="en-US" altLang="ja-JP" dirty="0" smtClean="0"/>
              <a:t>Step4</a:t>
            </a:r>
            <a:r>
              <a:rPr kumimoji="1" lang="ja-JP" altLang="en-US" dirty="0" smtClean="0"/>
              <a:t>では、</a:t>
            </a:r>
            <a:r>
              <a:rPr kumimoji="1" lang="ja-JP" altLang="en-US" b="1" dirty="0" smtClean="0"/>
              <a:t>開発者が参考にしたいテストコードを上位に推薦できるようにテストコードの順位を並び替えます。</a:t>
            </a:r>
            <a:endParaRPr kumimoji="1" lang="en-US" altLang="ja-JP" b="1"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リサーチクエスチョンに答えることで、</a:t>
            </a:r>
            <a:r>
              <a:rPr kumimoji="1" lang="en-US" altLang="ja-JP" dirty="0" err="1" smtClean="0"/>
              <a:t>SuiteRec</a:t>
            </a:r>
            <a:r>
              <a:rPr kumimoji="1" lang="ja-JP" altLang="en-US" dirty="0" smtClean="0"/>
              <a:t>を利用は、</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我々は、提出されたテストコードを調査したところ、タスク</a:t>
            </a:r>
            <a:r>
              <a:rPr kumimoji="1" lang="en-US" altLang="ja-JP" b="1" u="sng" dirty="0" smtClean="0"/>
              <a:t>2</a:t>
            </a:r>
            <a:r>
              <a:rPr kumimoji="1" lang="ja-JP" altLang="en-US" b="1" u="sng" dirty="0" smtClean="0"/>
              <a:t>については、テスト項目の重複が多くなっていること分かりました。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の性質上、被験者は余分なテスト項目を作成してしまい、この部分に時間を費やしてしまった可能性があります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9370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en-US" altLang="ja-JP" dirty="0" smtClean="0"/>
              <a:t>RQ4</a:t>
            </a:r>
            <a:r>
              <a:rPr kumimoji="1" lang="ja-JP" altLang="en-US" dirty="0" smtClean="0"/>
              <a:t>では、～～</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提案ツールをより実用的な利用に備えてさらに改善していく必要があります</a:t>
            </a:r>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23</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lang="ja-JP" altLang="en-US" dirty="0" smtClean="0"/>
              <a:t>テストコードの作成支援に関する実験ということで</a:t>
            </a:r>
            <a:r>
              <a:rPr lang="ja-JP" altLang="en-US" sz="1200" b="1" dirty="0" smtClean="0"/>
              <a:t>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a:t>
            </a:r>
            <a:r>
              <a:rPr kumimoji="1" lang="ja-JP" altLang="en-US" b="1" dirty="0" smtClean="0"/>
              <a:t>記号実行</a:t>
            </a:r>
            <a:r>
              <a:rPr kumimoji="1" lang="ja-JP" altLang="en-US" dirty="0" smtClean="0"/>
              <a:t>と</a:t>
            </a:r>
            <a:r>
              <a:rPr kumimoji="1" lang="ja-JP" altLang="en-US" b="1" dirty="0" smtClean="0"/>
              <a:t>探索ベースの手法</a:t>
            </a:r>
            <a:r>
              <a:rPr kumimoji="1" lang="ja-JP" altLang="en-US" dirty="0" smtClean="0"/>
              <a:t>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48</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自動生成されたテストコードには、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では推薦されるテストコードのテストスメルを検出し、より品質が高いテストコードを推薦します。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の命名規則によるクラス単位で、テストクラスと対象クラスの対応付けをしました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adec="http://schemas.microsoft.com/office/drawing/2017/decorative" xmlns=""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adec="http://schemas.microsoft.com/office/drawing/2017/decorative" xmlns=""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までの時間が手作業の場合と比べて短い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なテスト項目を作成し、時間を費やした可能性がある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smtClean="0">
                <a:latin typeface="メイリオ" panose="020B0604030504040204" pitchFamily="50" charset="-128"/>
                <a:ea typeface="メイリオ" panose="020B0604030504040204" pitchFamily="50" charset="-128"/>
              </a:rPr>
              <a:t>2020 </a:t>
            </a:r>
            <a:r>
              <a:rPr lang="en-US" altLang="ja-JP" sz="2000" smtClean="0">
                <a:latin typeface="メイリオ" panose="020B0604030504040204" pitchFamily="50" charset="-128"/>
                <a:ea typeface="メイリオ" panose="020B0604030504040204" pitchFamily="50" charset="-128"/>
              </a:rPr>
              <a:t>SIGSS</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73748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a:t>
            </a:r>
            <a:r>
              <a:rPr lang="en-US" altLang="ja-JP" sz="2400" dirty="0" smtClean="0"/>
              <a:t/>
            </a:r>
            <a:br>
              <a:rPr lang="en-US" altLang="ja-JP" sz="2400" dirty="0" smtClean="0"/>
            </a:br>
            <a:r>
              <a:rPr lang="ja-JP" altLang="en-US" sz="2400" dirty="0" smtClean="0"/>
              <a:t>するツールを提案</a:t>
            </a:r>
            <a:endParaRPr lang="en-US" altLang="ja-JP" sz="2400" dirty="0" smtClean="0"/>
          </a:p>
          <a:p>
            <a:pPr marL="685800" lvl="2">
              <a:spcBef>
                <a:spcPts val="1000"/>
              </a:spcBef>
            </a:pPr>
            <a:r>
              <a:rPr lang="ja-JP" altLang="en-US" sz="2400" dirty="0" smtClean="0"/>
              <a:t>提案ツールを利用することで、品質の高いテストコードの作成を支援できることを確認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Tree>
    <p:extLst>
      <p:ext uri="{BB962C8B-B14F-4D97-AF65-F5344CB8AC3E}">
        <p14:creationId xmlns:p14="http://schemas.microsoft.com/office/powerpoint/2010/main" val="256091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を支援するために、これまでに様々な自動生成ツールが提案されてき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利用しない方が、開発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29208</TotalTime>
  <Words>7159</Words>
  <Application>Microsoft Office PowerPoint</Application>
  <PresentationFormat>ワイド画面</PresentationFormat>
  <Paragraphs>1068</Paragraphs>
  <Slides>49</Slides>
  <Notes>42</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49</vt:i4>
      </vt:variant>
    </vt:vector>
  </HeadingPairs>
  <TitlesOfParts>
    <vt:vector size="6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EvoSuite</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801</cp:revision>
  <dcterms:created xsi:type="dcterms:W3CDTF">2020-01-21T13:07:49Z</dcterms:created>
  <dcterms:modified xsi:type="dcterms:W3CDTF">2020-02-14T12:24:46Z</dcterms:modified>
</cp:coreProperties>
</file>