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0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3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0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58F2-6BDC-4146-944E-8D51012D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0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0560-79D5-47CC-91B3-EF8B7819040F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26826" y="6312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58F2-6BDC-4146-944E-8D51012DB03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実験問題の割り当て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7544" cy="43513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 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問題の順番 → 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の階乗 → </a:t>
            </a:r>
            <a:r>
              <a:rPr lang="en-US" altLang="ja-JP" dirty="0" smtClean="0"/>
              <a:t>6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それぞれの問題でツールを使うか使わないかの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通りある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ただし、実験者は必ずツールを使う・使わない</a:t>
            </a:r>
            <a:r>
              <a:rPr lang="ja-JP" altLang="en-US" dirty="0" err="1" smtClean="0"/>
              <a:t>を</a:t>
            </a:r>
            <a:r>
              <a:rPr lang="ja-JP" altLang="en-US" dirty="0" smtClean="0"/>
              <a:t>少なくとも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回は経験する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ja-JP" dirty="0" smtClean="0"/>
              <a:t> 1</a:t>
            </a:r>
            <a:r>
              <a:rPr lang="ja-JP" altLang="en-US" dirty="0" smtClean="0"/>
              <a:t>人の実験者がツールを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回使う場合、問題回数で連続して使用することがないようにする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9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実験問題の割り当て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</p:nvPr>
        </p:nvGraphicFramePr>
        <p:xfrm>
          <a:off x="339307" y="1831762"/>
          <a:ext cx="11513386" cy="44714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194149238"/>
                    </a:ext>
                  </a:extLst>
                </a:gridCol>
                <a:gridCol w="938756">
                  <a:extLst>
                    <a:ext uri="{9D8B030D-6E8A-4147-A177-3AD203B41FA5}">
                      <a16:colId xmlns:a16="http://schemas.microsoft.com/office/drawing/2014/main" val="1320378386"/>
                    </a:ext>
                  </a:extLst>
                </a:gridCol>
                <a:gridCol w="415760">
                  <a:extLst>
                    <a:ext uri="{9D8B030D-6E8A-4147-A177-3AD203B41FA5}">
                      <a16:colId xmlns:a16="http://schemas.microsoft.com/office/drawing/2014/main" val="290367536"/>
                    </a:ext>
                  </a:extLst>
                </a:gridCol>
                <a:gridCol w="952964">
                  <a:extLst>
                    <a:ext uri="{9D8B030D-6E8A-4147-A177-3AD203B41FA5}">
                      <a16:colId xmlns:a16="http://schemas.microsoft.com/office/drawing/2014/main" val="4206599434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484500417"/>
                    </a:ext>
                  </a:extLst>
                </a:gridCol>
                <a:gridCol w="1024682">
                  <a:extLst>
                    <a:ext uri="{9D8B030D-6E8A-4147-A177-3AD203B41FA5}">
                      <a16:colId xmlns:a16="http://schemas.microsoft.com/office/drawing/2014/main" val="2046606231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val="376238075"/>
                    </a:ext>
                  </a:extLst>
                </a:gridCol>
                <a:gridCol w="964128">
                  <a:extLst>
                    <a:ext uri="{9D8B030D-6E8A-4147-A177-3AD203B41FA5}">
                      <a16:colId xmlns:a16="http://schemas.microsoft.com/office/drawing/2014/main" val="3338185589"/>
                    </a:ext>
                  </a:extLst>
                </a:gridCol>
                <a:gridCol w="390388">
                  <a:extLst>
                    <a:ext uri="{9D8B030D-6E8A-4147-A177-3AD203B41FA5}">
                      <a16:colId xmlns:a16="http://schemas.microsoft.com/office/drawing/2014/main" val="547582583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525928660"/>
                    </a:ext>
                  </a:extLst>
                </a:gridCol>
                <a:gridCol w="370428">
                  <a:extLst>
                    <a:ext uri="{9D8B030D-6E8A-4147-A177-3AD203B41FA5}">
                      <a16:colId xmlns:a16="http://schemas.microsoft.com/office/drawing/2014/main" val="3890574760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8662382"/>
                    </a:ext>
                  </a:extLst>
                </a:gridCol>
                <a:gridCol w="396476">
                  <a:extLst>
                    <a:ext uri="{9D8B030D-6E8A-4147-A177-3AD203B41FA5}">
                      <a16:colId xmlns:a16="http://schemas.microsoft.com/office/drawing/2014/main" val="2777792252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2519602600"/>
                    </a:ext>
                  </a:extLst>
                </a:gridCol>
                <a:gridCol w="401759">
                  <a:extLst>
                    <a:ext uri="{9D8B030D-6E8A-4147-A177-3AD203B41FA5}">
                      <a16:colId xmlns:a16="http://schemas.microsoft.com/office/drawing/2014/main" val="4132176758"/>
                    </a:ext>
                  </a:extLst>
                </a:gridCol>
                <a:gridCol w="992208">
                  <a:extLst>
                    <a:ext uri="{9D8B030D-6E8A-4147-A177-3AD203B41FA5}">
                      <a16:colId xmlns:a16="http://schemas.microsoft.com/office/drawing/2014/main" val="4200093558"/>
                    </a:ext>
                  </a:extLst>
                </a:gridCol>
                <a:gridCol w="362308">
                  <a:extLst>
                    <a:ext uri="{9D8B030D-6E8A-4147-A177-3AD203B41FA5}">
                      <a16:colId xmlns:a16="http://schemas.microsoft.com/office/drawing/2014/main" val="3541549702"/>
                    </a:ext>
                  </a:extLst>
                </a:gridCol>
              </a:tblGrid>
              <a:tr h="1838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4821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endParaRPr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866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1332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1620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65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69216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54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5702" y="3698513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6057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9571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762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5258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24477" y="3700559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91" y="2128592"/>
            <a:ext cx="953842" cy="9538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789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19" y="2128592"/>
            <a:ext cx="953842" cy="9538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36932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5" y="2128592"/>
            <a:ext cx="953842" cy="95384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735812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1" y="2128592"/>
            <a:ext cx="953842" cy="95384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05633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09" y="2128592"/>
            <a:ext cx="953842" cy="95384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41351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69" y="2128592"/>
            <a:ext cx="953842" cy="9538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76167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41" y="2128592"/>
            <a:ext cx="953842" cy="95384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908484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52" y="2128592"/>
            <a:ext cx="953842" cy="95384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493759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81" y="2334402"/>
            <a:ext cx="492443" cy="10429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1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ワイド画面</PresentationFormat>
  <Paragraphs>72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Arial</vt:lpstr>
      <vt:lpstr>Wingdings</vt:lpstr>
      <vt:lpstr>Office テーマ</vt:lpstr>
      <vt:lpstr>実験問題の割り当て</vt:lpstr>
      <vt:lpstr>実験問題の割り当て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実験問題の割り当て</dc:title>
  <dc:creator>倉地 亮介</dc:creator>
  <cp:lastModifiedBy>倉地 亮介</cp:lastModifiedBy>
  <cp:revision>1</cp:revision>
  <dcterms:created xsi:type="dcterms:W3CDTF">2019-11-20T05:44:08Z</dcterms:created>
  <dcterms:modified xsi:type="dcterms:W3CDTF">2019-11-20T05:48:26Z</dcterms:modified>
</cp:coreProperties>
</file>