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課題1_1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762" y="785812"/>
            <a:ext cx="66389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課題9_1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137" y="517962"/>
            <a:ext cx="66579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課題9_2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25" y="540512"/>
            <a:ext cx="66675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課題9_3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00" y="790575"/>
            <a:ext cx="66294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課題9_4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612" y="776287"/>
            <a:ext cx="66579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課題1_2 INSERT文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insert into profiles(profilesID, name, tell, age, birthday) values(1, '田中 実', '012-345-6789', 30, '1994-02-01'), (2, '鈴木 茂', '090-1122-3344', 37, '1987-08-12'), (3, '鈴木 実', '080-5566-7788', 24, '2000-12-24'), (4, '佐藤 清', '012-0987-6543', 19, '2005-08-01'), (5, '高橋 清', '090-9900-1234', 24, '2000-12-24');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課題2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771525"/>
            <a:ext cx="66675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課題3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785812"/>
            <a:ext cx="66484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課題4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2" y="771525"/>
            <a:ext cx="66579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課題5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2" y="771525"/>
            <a:ext cx="66579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課題6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795337"/>
            <a:ext cx="66294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課題7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62000"/>
            <a:ext cx="67056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課題8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781050"/>
            <a:ext cx="66484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