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</a:t>
            </a:r>
          </a:p>
        </p:txBody>
      </p:sp>
      <p:sp>
        <p:nvSpPr>
          <p:cNvPr id="54" name="Shape 54"/>
          <p:cNvSpPr/>
          <p:nvPr/>
        </p:nvSpPr>
        <p:spPr>
          <a:xfrm>
            <a:off x="4062942" y="17610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55" name="Shape 55"/>
          <p:cNvSpPr/>
          <p:nvPr/>
        </p:nvSpPr>
        <p:spPr>
          <a:xfrm>
            <a:off x="3550950" y="2428350"/>
            <a:ext cx="2040899" cy="2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文字「こんにちは」を表示</a:t>
            </a:r>
          </a:p>
        </p:txBody>
      </p:sp>
      <p:sp>
        <p:nvSpPr>
          <p:cNvPr id="56" name="Shape 56"/>
          <p:cNvSpPr/>
          <p:nvPr/>
        </p:nvSpPr>
        <p:spPr>
          <a:xfrm>
            <a:off x="4062337" y="30430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57" name="Shape 57"/>
          <p:cNvCxnSpPr>
            <a:stCxn id="54" idx="2"/>
            <a:endCxn id="55" idx="0"/>
          </p:cNvCxnSpPr>
          <p:nvPr/>
        </p:nvCxnSpPr>
        <p:spPr>
          <a:xfrm flipH="1">
            <a:off x="4571400" y="2100464"/>
            <a:ext cx="6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>
            <a:stCxn id="55" idx="2"/>
            <a:endCxn id="56" idx="0"/>
          </p:cNvCxnSpPr>
          <p:nvPr/>
        </p:nvCxnSpPr>
        <p:spPr>
          <a:xfrm>
            <a:off x="4571399" y="2715150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課題10</a:t>
            </a:r>
          </a:p>
        </p:txBody>
      </p:sp>
      <p:sp>
        <p:nvSpPr>
          <p:cNvPr id="229" name="Shape 229"/>
          <p:cNvSpPr/>
          <p:nvPr/>
        </p:nvSpPr>
        <p:spPr>
          <a:xfrm>
            <a:off x="4062042" y="3341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230" name="Shape 230"/>
          <p:cNvCxnSpPr>
            <a:stCxn id="229" idx="2"/>
          </p:cNvCxnSpPr>
          <p:nvPr/>
        </p:nvCxnSpPr>
        <p:spPr>
          <a:xfrm flipH="1">
            <a:off x="4569900" y="673539"/>
            <a:ext cx="12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4328125" y="912150"/>
            <a:ext cx="487799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32" name="Shape 232"/>
          <p:cNvCxnSpPr>
            <a:stCxn id="231" idx="2"/>
          </p:cNvCxnSpPr>
          <p:nvPr/>
        </p:nvCxnSpPr>
        <p:spPr>
          <a:xfrm flipH="1">
            <a:off x="4570824" y="1187849"/>
            <a:ext cx="12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/>
          <p:nvPr/>
        </p:nvSpPr>
        <p:spPr>
          <a:xfrm>
            <a:off x="3856800" y="1428987"/>
            <a:ext cx="1430700" cy="2330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xの値が6以下</a:t>
            </a:r>
          </a:p>
        </p:txBody>
      </p:sp>
      <p:sp>
        <p:nvSpPr>
          <p:cNvPr id="234" name="Shape 234"/>
          <p:cNvSpPr/>
          <p:nvPr/>
        </p:nvSpPr>
        <p:spPr>
          <a:xfrm>
            <a:off x="3988675" y="1818162"/>
            <a:ext cx="11667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235" name="Shape 235"/>
          <p:cNvCxnSpPr>
            <a:stCxn id="234" idx="2"/>
          </p:cNvCxnSpPr>
          <p:nvPr/>
        </p:nvCxnSpPr>
        <p:spPr>
          <a:xfrm flipH="1">
            <a:off x="4571425" y="2093862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3988650" y="2307637"/>
            <a:ext cx="11667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cxnSp>
        <p:nvCxnSpPr>
          <p:cNvPr id="237" name="Shape 237"/>
          <p:cNvCxnSpPr>
            <a:stCxn id="236" idx="2"/>
          </p:cNvCxnSpPr>
          <p:nvPr/>
        </p:nvCxnSpPr>
        <p:spPr>
          <a:xfrm flipH="1">
            <a:off x="4570800" y="2583337"/>
            <a:ext cx="12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3410700" y="2783587"/>
            <a:ext cx="23225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xの値が偶数</a:t>
            </a:r>
          </a:p>
        </p:txBody>
      </p:sp>
      <p:cxnSp>
        <p:nvCxnSpPr>
          <p:cNvPr id="239" name="Shape 239"/>
          <p:cNvCxnSpPr>
            <a:stCxn id="238" idx="3"/>
          </p:cNvCxnSpPr>
          <p:nvPr/>
        </p:nvCxnSpPr>
        <p:spPr>
          <a:xfrm>
            <a:off x="5733225" y="295328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6554075" y="2944000"/>
            <a:ext cx="0" cy="27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5811725" y="3219700"/>
            <a:ext cx="1484699" cy="48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文字「この数字は偶数です」を表示</a:t>
            </a:r>
          </a:p>
        </p:txBody>
      </p:sp>
      <p:cxnSp>
        <p:nvCxnSpPr>
          <p:cNvPr id="242" name="Shape 242"/>
          <p:cNvCxnSpPr>
            <a:stCxn id="238" idx="2"/>
          </p:cNvCxnSpPr>
          <p:nvPr/>
        </p:nvCxnSpPr>
        <p:spPr>
          <a:xfrm flipH="1">
            <a:off x="4570762" y="3122987"/>
            <a:ext cx="12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5894500" y="26788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244" name="Shape 244"/>
          <p:cNvSpPr/>
          <p:nvPr/>
        </p:nvSpPr>
        <p:spPr>
          <a:xfrm>
            <a:off x="3829787" y="3378762"/>
            <a:ext cx="1484699" cy="48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文字「この数字は奇数です」を表示</a:t>
            </a:r>
          </a:p>
        </p:txBody>
      </p:sp>
      <p:cxnSp>
        <p:nvCxnSpPr>
          <p:cNvPr id="245" name="Shape 245"/>
          <p:cNvCxnSpPr>
            <a:stCxn id="233" idx="1"/>
          </p:cNvCxnSpPr>
          <p:nvPr/>
        </p:nvCxnSpPr>
        <p:spPr>
          <a:xfrm flipH="1">
            <a:off x="4570950" y="1662087"/>
            <a:ext cx="12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4486275" y="30798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247" name="Shape 247"/>
          <p:cNvCxnSpPr>
            <a:stCxn id="244" idx="2"/>
          </p:cNvCxnSpPr>
          <p:nvPr/>
        </p:nvCxnSpPr>
        <p:spPr>
          <a:xfrm flipH="1">
            <a:off x="4571537" y="3866562"/>
            <a:ext cx="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1" idx="2"/>
          </p:cNvCxnSpPr>
          <p:nvPr/>
        </p:nvCxnSpPr>
        <p:spPr>
          <a:xfrm>
            <a:off x="6554074" y="3707499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4569899" y="3961600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3856800" y="4167937"/>
            <a:ext cx="1430700" cy="2330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1" name="Shape 251"/>
          <p:cNvCxnSpPr>
            <a:stCxn id="250" idx="1"/>
          </p:cNvCxnSpPr>
          <p:nvPr/>
        </p:nvCxnSpPr>
        <p:spPr>
          <a:xfrm flipH="1">
            <a:off x="4570950" y="4401037"/>
            <a:ext cx="12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4063087" y="46074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課題11</a:t>
            </a:r>
          </a:p>
        </p:txBody>
      </p:sp>
      <p:sp>
        <p:nvSpPr>
          <p:cNvPr id="258" name="Shape 258"/>
          <p:cNvSpPr/>
          <p:nvPr/>
        </p:nvSpPr>
        <p:spPr>
          <a:xfrm>
            <a:off x="4062942" y="1056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59" name="Shape 259"/>
          <p:cNvSpPr/>
          <p:nvPr/>
        </p:nvSpPr>
        <p:spPr>
          <a:xfrm>
            <a:off x="3723575" y="611700"/>
            <a:ext cx="16968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在庫あり</a:t>
            </a:r>
          </a:p>
        </p:txBody>
      </p:sp>
      <p:cxnSp>
        <p:nvCxnSpPr>
          <p:cNvPr id="260" name="Shape 260"/>
          <p:cNvCxnSpPr>
            <a:endCxn id="259" idx="0"/>
          </p:cNvCxnSpPr>
          <p:nvPr/>
        </p:nvCxnSpPr>
        <p:spPr>
          <a:xfrm>
            <a:off x="4571987" y="444900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/>
          <p:nvPr/>
        </p:nvCxnSpPr>
        <p:spPr>
          <a:xfrm>
            <a:off x="5420387" y="779587"/>
            <a:ext cx="1160999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6581400" y="779600"/>
            <a:ext cx="5399" cy="244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5984912" y="1392962"/>
            <a:ext cx="1198375" cy="2863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お金を入れる</a:t>
            </a:r>
          </a:p>
        </p:txBody>
      </p:sp>
      <p:sp>
        <p:nvSpPr>
          <p:cNvPr id="264" name="Shape 264"/>
          <p:cNvSpPr/>
          <p:nvPr/>
        </p:nvSpPr>
        <p:spPr>
          <a:xfrm>
            <a:off x="6045437" y="1841500"/>
            <a:ext cx="1077300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金額を表示</a:t>
            </a:r>
          </a:p>
        </p:txBody>
      </p:sp>
      <p:cxnSp>
        <p:nvCxnSpPr>
          <p:cNvPr id="265" name="Shape 265"/>
          <p:cNvCxnSpPr>
            <a:endCxn id="264" idx="0"/>
          </p:cNvCxnSpPr>
          <p:nvPr/>
        </p:nvCxnSpPr>
        <p:spPr>
          <a:xfrm>
            <a:off x="6584087" y="1679200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/>
          <p:nvPr/>
        </p:nvSpPr>
        <p:spPr>
          <a:xfrm>
            <a:off x="5783100" y="2242475"/>
            <a:ext cx="1604099" cy="2130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995512" y="2617637"/>
            <a:ext cx="1177199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ボタンを点灯</a:t>
            </a:r>
          </a:p>
        </p:txBody>
      </p:sp>
      <p:sp>
        <p:nvSpPr>
          <p:cNvPr id="268" name="Shape 268"/>
          <p:cNvSpPr/>
          <p:nvPr/>
        </p:nvSpPr>
        <p:spPr>
          <a:xfrm>
            <a:off x="5995500" y="3018612"/>
            <a:ext cx="1177199" cy="2863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ボタンを押す</a:t>
            </a:r>
          </a:p>
        </p:txBody>
      </p:sp>
      <p:cxnSp>
        <p:nvCxnSpPr>
          <p:cNvPr id="269" name="Shape 269"/>
          <p:cNvCxnSpPr>
            <a:stCxn id="267" idx="2"/>
            <a:endCxn id="268" idx="0"/>
          </p:cNvCxnSpPr>
          <p:nvPr/>
        </p:nvCxnSpPr>
        <p:spPr>
          <a:xfrm>
            <a:off x="6584112" y="2856437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6045475" y="3467150"/>
            <a:ext cx="1077300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商品を出す</a:t>
            </a:r>
          </a:p>
        </p:txBody>
      </p:sp>
      <p:cxnSp>
        <p:nvCxnSpPr>
          <p:cNvPr id="271" name="Shape 271"/>
          <p:cNvCxnSpPr>
            <a:endCxn id="270" idx="0"/>
          </p:cNvCxnSpPr>
          <p:nvPr/>
        </p:nvCxnSpPr>
        <p:spPr>
          <a:xfrm>
            <a:off x="6584125" y="3304850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/>
          <p:nvPr/>
        </p:nvSpPr>
        <p:spPr>
          <a:xfrm>
            <a:off x="5619025" y="3868112"/>
            <a:ext cx="19301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おつり有り</a:t>
            </a:r>
          </a:p>
        </p:txBody>
      </p:sp>
      <p:cxnSp>
        <p:nvCxnSpPr>
          <p:cNvPr id="273" name="Shape 273"/>
          <p:cNvCxnSpPr>
            <a:stCxn id="270" idx="2"/>
            <a:endCxn id="272" idx="0"/>
          </p:cNvCxnSpPr>
          <p:nvPr/>
        </p:nvCxnSpPr>
        <p:spPr>
          <a:xfrm>
            <a:off x="6584125" y="3705949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7675800" y="4207525"/>
            <a:ext cx="11565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おつりを出す</a:t>
            </a:r>
          </a:p>
        </p:txBody>
      </p:sp>
      <p:cxnSp>
        <p:nvCxnSpPr>
          <p:cNvPr id="275" name="Shape 275"/>
          <p:cNvCxnSpPr>
            <a:endCxn id="274" idx="0"/>
          </p:cNvCxnSpPr>
          <p:nvPr/>
        </p:nvCxnSpPr>
        <p:spPr>
          <a:xfrm flipH="1">
            <a:off x="8254050" y="4040425"/>
            <a:ext cx="75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72" idx="3"/>
          </p:cNvCxnSpPr>
          <p:nvPr/>
        </p:nvCxnSpPr>
        <p:spPr>
          <a:xfrm>
            <a:off x="7549150" y="4037812"/>
            <a:ext cx="723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7" name="Shape 277"/>
          <p:cNvSpPr txBox="1"/>
          <p:nvPr/>
        </p:nvSpPr>
        <p:spPr>
          <a:xfrm>
            <a:off x="7652362" y="37752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cxnSp>
        <p:nvCxnSpPr>
          <p:cNvPr id="278" name="Shape 278"/>
          <p:cNvCxnSpPr>
            <a:stCxn id="272" idx="2"/>
          </p:cNvCxnSpPr>
          <p:nvPr/>
        </p:nvCxnSpPr>
        <p:spPr>
          <a:xfrm>
            <a:off x="6584087" y="4207512"/>
            <a:ext cx="18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/>
          <p:nvPr/>
        </p:nvCxnSpPr>
        <p:spPr>
          <a:xfrm flipH="1">
            <a:off x="8252400" y="4464875"/>
            <a:ext cx="3299" cy="161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 rot="10800000">
            <a:off x="4581300" y="4602774"/>
            <a:ext cx="3680099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4581299" y="4464874"/>
            <a:ext cx="201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3613050" y="1314444"/>
            <a:ext cx="1917899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文字「売り切れ」を表示</a:t>
            </a:r>
          </a:p>
        </p:txBody>
      </p:sp>
      <p:cxnSp>
        <p:nvCxnSpPr>
          <p:cNvPr id="283" name="Shape 283"/>
          <p:cNvCxnSpPr>
            <a:stCxn id="259" idx="2"/>
            <a:endCxn id="282" idx="0"/>
          </p:cNvCxnSpPr>
          <p:nvPr/>
        </p:nvCxnSpPr>
        <p:spPr>
          <a:xfrm>
            <a:off x="4571987" y="951100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/>
          <p:nvPr/>
        </p:nvSpPr>
        <p:spPr>
          <a:xfrm>
            <a:off x="4062925" y="47511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85" name="Shape 285"/>
          <p:cNvCxnSpPr>
            <a:stCxn id="282" idx="2"/>
            <a:endCxn id="284" idx="0"/>
          </p:cNvCxnSpPr>
          <p:nvPr/>
        </p:nvCxnSpPr>
        <p:spPr>
          <a:xfrm>
            <a:off x="4571999" y="1579644"/>
            <a:ext cx="0" cy="3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4475300" y="10001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494200" y="42243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709587" y="5180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cxnSp>
        <p:nvCxnSpPr>
          <p:cNvPr id="289" name="Shape 289"/>
          <p:cNvCxnSpPr>
            <a:stCxn id="290" idx="1"/>
            <a:endCxn id="263" idx="0"/>
          </p:cNvCxnSpPr>
          <p:nvPr/>
        </p:nvCxnSpPr>
        <p:spPr>
          <a:xfrm flipH="1">
            <a:off x="6584100" y="1230797"/>
            <a:ext cx="9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endCxn id="266" idx="3"/>
          </p:cNvCxnSpPr>
          <p:nvPr/>
        </p:nvCxnSpPr>
        <p:spPr>
          <a:xfrm>
            <a:off x="6583949" y="2080175"/>
            <a:ext cx="12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66" idx="1"/>
            <a:endCxn id="267" idx="0"/>
          </p:cNvCxnSpPr>
          <p:nvPr/>
        </p:nvCxnSpPr>
        <p:spPr>
          <a:xfrm flipH="1">
            <a:off x="6584249" y="2455475"/>
            <a:ext cx="9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5783100" y="1023800"/>
            <a:ext cx="1604099" cy="2069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商品の金額未満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バブルソート1</a:t>
            </a:r>
          </a:p>
        </p:txBody>
      </p:sp>
      <p:sp>
        <p:nvSpPr>
          <p:cNvPr id="299" name="Shape 299"/>
          <p:cNvSpPr/>
          <p:nvPr/>
        </p:nvSpPr>
        <p:spPr>
          <a:xfrm>
            <a:off x="4053300" y="1550575"/>
            <a:ext cx="1037400" cy="2030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値がある</a:t>
            </a:r>
          </a:p>
        </p:txBody>
      </p:sp>
      <p:sp>
        <p:nvSpPr>
          <p:cNvPr id="300" name="Shape 300"/>
          <p:cNvSpPr/>
          <p:nvPr/>
        </p:nvSpPr>
        <p:spPr>
          <a:xfrm>
            <a:off x="4058730" y="1017725"/>
            <a:ext cx="1026540" cy="34219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301" name="Shape 301"/>
          <p:cNvSpPr/>
          <p:nvPr/>
        </p:nvSpPr>
        <p:spPr>
          <a:xfrm>
            <a:off x="4326000" y="1944325"/>
            <a:ext cx="492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sp>
        <p:nvSpPr>
          <p:cNvPr id="302" name="Shape 302"/>
          <p:cNvSpPr/>
          <p:nvPr/>
        </p:nvSpPr>
        <p:spPr>
          <a:xfrm>
            <a:off x="3647100" y="2423575"/>
            <a:ext cx="1849799" cy="1944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x+1番目に値がある</a:t>
            </a:r>
          </a:p>
        </p:txBody>
      </p:sp>
      <p:sp>
        <p:nvSpPr>
          <p:cNvPr id="303" name="Shape 303"/>
          <p:cNvSpPr/>
          <p:nvPr/>
        </p:nvSpPr>
        <p:spPr>
          <a:xfrm>
            <a:off x="3823500" y="2808625"/>
            <a:ext cx="1497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x番目の値を表示</a:t>
            </a:r>
          </a:p>
        </p:txBody>
      </p:sp>
      <p:sp>
        <p:nvSpPr>
          <p:cNvPr id="304" name="Shape 304"/>
          <p:cNvSpPr/>
          <p:nvPr/>
        </p:nvSpPr>
        <p:spPr>
          <a:xfrm>
            <a:off x="3989250" y="3287875"/>
            <a:ext cx="11655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sp>
        <p:nvSpPr>
          <p:cNvPr id="305" name="Shape 305"/>
          <p:cNvSpPr/>
          <p:nvPr/>
        </p:nvSpPr>
        <p:spPr>
          <a:xfrm>
            <a:off x="3823500" y="3767125"/>
            <a:ext cx="1497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x番目の値を表示</a:t>
            </a:r>
          </a:p>
        </p:txBody>
      </p:sp>
      <p:cxnSp>
        <p:nvCxnSpPr>
          <p:cNvPr id="306" name="Shape 306"/>
          <p:cNvCxnSpPr>
            <a:stCxn id="300" idx="2"/>
            <a:endCxn id="299" idx="3"/>
          </p:cNvCxnSpPr>
          <p:nvPr/>
        </p:nvCxnSpPr>
        <p:spPr>
          <a:xfrm>
            <a:off x="4572000" y="1359923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99" idx="1"/>
            <a:endCxn id="301" idx="0"/>
          </p:cNvCxnSpPr>
          <p:nvPr/>
        </p:nvCxnSpPr>
        <p:spPr>
          <a:xfrm>
            <a:off x="4572000" y="175367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301" idx="2"/>
            <a:endCxn id="302" idx="3"/>
          </p:cNvCxnSpPr>
          <p:nvPr/>
        </p:nvCxnSpPr>
        <p:spPr>
          <a:xfrm>
            <a:off x="4572000" y="223292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>
            <a:stCxn id="302" idx="1"/>
            <a:endCxn id="303" idx="0"/>
          </p:cNvCxnSpPr>
          <p:nvPr/>
        </p:nvCxnSpPr>
        <p:spPr>
          <a:xfrm>
            <a:off x="4571999" y="2617975"/>
            <a:ext cx="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303" idx="2"/>
            <a:endCxn id="304" idx="0"/>
          </p:cNvCxnSpPr>
          <p:nvPr/>
        </p:nvCxnSpPr>
        <p:spPr>
          <a:xfrm>
            <a:off x="4572000" y="3097224"/>
            <a:ext cx="0" cy="190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304" idx="2"/>
            <a:endCxn id="305" idx="0"/>
          </p:cNvCxnSpPr>
          <p:nvPr/>
        </p:nvCxnSpPr>
        <p:spPr>
          <a:xfrm>
            <a:off x="4572000" y="357647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305" idx="2"/>
            <a:endCxn id="313" idx="0"/>
          </p:cNvCxnSpPr>
          <p:nvPr/>
        </p:nvCxnSpPr>
        <p:spPr>
          <a:xfrm>
            <a:off x="4572000" y="4055724"/>
            <a:ext cx="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バブルソート2</a:t>
            </a:r>
          </a:p>
        </p:txBody>
      </p:sp>
      <p:sp>
        <p:nvSpPr>
          <p:cNvPr id="319" name="Shape 319"/>
          <p:cNvSpPr/>
          <p:nvPr/>
        </p:nvSpPr>
        <p:spPr>
          <a:xfrm>
            <a:off x="3181862" y="1391675"/>
            <a:ext cx="2780275" cy="572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最初に表示した値の方が大きい</a:t>
            </a:r>
          </a:p>
        </p:txBody>
      </p:sp>
      <p:cxnSp>
        <p:nvCxnSpPr>
          <p:cNvPr id="320" name="Shape 320"/>
          <p:cNvCxnSpPr>
            <a:stCxn id="321" idx="2"/>
            <a:endCxn id="319" idx="0"/>
          </p:cNvCxnSpPr>
          <p:nvPr/>
        </p:nvCxnSpPr>
        <p:spPr>
          <a:xfrm>
            <a:off x="4572000" y="698975"/>
            <a:ext cx="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2" name="Shape 322"/>
          <p:cNvCxnSpPr/>
          <p:nvPr/>
        </p:nvCxnSpPr>
        <p:spPr>
          <a:xfrm>
            <a:off x="5962150" y="1674725"/>
            <a:ext cx="988499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6950650" y="1674725"/>
            <a:ext cx="0" cy="19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6287650" y="1867312"/>
            <a:ext cx="1326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2つの値を交換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6950650" y="2155925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4572000" y="2334375"/>
            <a:ext cx="2373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3826487" y="3405475"/>
            <a:ext cx="1491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x番目の値を除外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207250" y="14161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474600" y="20167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330" name="Shape 330"/>
          <p:cNvSpPr/>
          <p:nvPr/>
        </p:nvSpPr>
        <p:spPr>
          <a:xfrm>
            <a:off x="3647100" y="2495462"/>
            <a:ext cx="1849799" cy="1944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053287" y="3907575"/>
            <a:ext cx="1037400" cy="2030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2" name="Shape 332"/>
          <p:cNvCxnSpPr>
            <a:stCxn id="319" idx="2"/>
            <a:endCxn id="330" idx="3"/>
          </p:cNvCxnSpPr>
          <p:nvPr/>
        </p:nvCxnSpPr>
        <p:spPr>
          <a:xfrm>
            <a:off x="4572000" y="1964375"/>
            <a:ext cx="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3826500" y="2903375"/>
            <a:ext cx="1491000" cy="28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x番目の値を表示</a:t>
            </a:r>
          </a:p>
        </p:txBody>
      </p:sp>
      <p:sp>
        <p:nvSpPr>
          <p:cNvPr id="334" name="Shape 334"/>
          <p:cNvSpPr/>
          <p:nvPr/>
        </p:nvSpPr>
        <p:spPr>
          <a:xfrm>
            <a:off x="4058725" y="4324175"/>
            <a:ext cx="1026540" cy="34219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335" name="Shape 335"/>
          <p:cNvCxnSpPr>
            <a:endCxn id="333" idx="0"/>
          </p:cNvCxnSpPr>
          <p:nvPr/>
        </p:nvCxnSpPr>
        <p:spPr>
          <a:xfrm>
            <a:off x="4572000" y="2689775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3" idx="2"/>
            <a:endCxn id="327" idx="0"/>
          </p:cNvCxnSpPr>
          <p:nvPr/>
        </p:nvCxnSpPr>
        <p:spPr>
          <a:xfrm>
            <a:off x="4572000" y="3191974"/>
            <a:ext cx="0" cy="213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27" idx="2"/>
            <a:endCxn id="331" idx="3"/>
          </p:cNvCxnSpPr>
          <p:nvPr/>
        </p:nvCxnSpPr>
        <p:spPr>
          <a:xfrm>
            <a:off x="4571987" y="3694074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31" idx="1"/>
            <a:endCxn id="334" idx="0"/>
          </p:cNvCxnSpPr>
          <p:nvPr/>
        </p:nvCxnSpPr>
        <p:spPr>
          <a:xfrm>
            <a:off x="4571987" y="4110674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リニアサーチ</a:t>
            </a:r>
          </a:p>
        </p:txBody>
      </p:sp>
      <p:sp>
        <p:nvSpPr>
          <p:cNvPr id="344" name="Shape 344"/>
          <p:cNvSpPr/>
          <p:nvPr/>
        </p:nvSpPr>
        <p:spPr>
          <a:xfrm>
            <a:off x="4058580" y="675525"/>
            <a:ext cx="1026540" cy="34219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345" name="Shape 345"/>
          <p:cNvSpPr/>
          <p:nvPr/>
        </p:nvSpPr>
        <p:spPr>
          <a:xfrm>
            <a:off x="4331400" y="1235025"/>
            <a:ext cx="481200" cy="28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x=0</a:t>
            </a:r>
          </a:p>
        </p:txBody>
      </p:sp>
      <p:sp>
        <p:nvSpPr>
          <p:cNvPr id="346" name="Shape 346"/>
          <p:cNvSpPr/>
          <p:nvPr/>
        </p:nvSpPr>
        <p:spPr>
          <a:xfrm>
            <a:off x="3646950" y="1735812"/>
            <a:ext cx="1850099" cy="2066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探したい値と不一致</a:t>
            </a:r>
          </a:p>
        </p:txBody>
      </p:sp>
      <p:sp>
        <p:nvSpPr>
          <p:cNvPr id="347" name="Shape 347"/>
          <p:cNvSpPr/>
          <p:nvPr/>
        </p:nvSpPr>
        <p:spPr>
          <a:xfrm>
            <a:off x="3859650" y="2660625"/>
            <a:ext cx="1424399" cy="451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探したい値とx番目の値を比較</a:t>
            </a:r>
          </a:p>
        </p:txBody>
      </p:sp>
      <p:sp>
        <p:nvSpPr>
          <p:cNvPr id="348" name="Shape 348"/>
          <p:cNvSpPr/>
          <p:nvPr/>
        </p:nvSpPr>
        <p:spPr>
          <a:xfrm>
            <a:off x="3994500" y="2159825"/>
            <a:ext cx="1154999" cy="28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sp>
        <p:nvSpPr>
          <p:cNvPr id="349" name="Shape 349"/>
          <p:cNvSpPr/>
          <p:nvPr/>
        </p:nvSpPr>
        <p:spPr>
          <a:xfrm>
            <a:off x="3646800" y="3329125"/>
            <a:ext cx="1850099" cy="2066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0" name="Shape 350"/>
          <p:cNvCxnSpPr>
            <a:stCxn id="344" idx="2"/>
            <a:endCxn id="345" idx="0"/>
          </p:cNvCxnSpPr>
          <p:nvPr/>
        </p:nvCxnSpPr>
        <p:spPr>
          <a:xfrm>
            <a:off x="4571850" y="1017723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45" idx="2"/>
            <a:endCxn id="346" idx="3"/>
          </p:cNvCxnSpPr>
          <p:nvPr/>
        </p:nvCxnSpPr>
        <p:spPr>
          <a:xfrm>
            <a:off x="4572000" y="1518524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/>
          <p:nvPr/>
        </p:nvSpPr>
        <p:spPr>
          <a:xfrm>
            <a:off x="3994350" y="3753125"/>
            <a:ext cx="1154999" cy="283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sp>
        <p:nvSpPr>
          <p:cNvPr id="353" name="Shape 353"/>
          <p:cNvSpPr/>
          <p:nvPr/>
        </p:nvSpPr>
        <p:spPr>
          <a:xfrm>
            <a:off x="4058575" y="4253925"/>
            <a:ext cx="1026540" cy="34219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354" name="Shape 354"/>
          <p:cNvCxnSpPr>
            <a:endCxn id="348" idx="0"/>
          </p:cNvCxnSpPr>
          <p:nvPr/>
        </p:nvCxnSpPr>
        <p:spPr>
          <a:xfrm>
            <a:off x="4571999" y="1942624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48" idx="2"/>
            <a:endCxn id="347" idx="0"/>
          </p:cNvCxnSpPr>
          <p:nvPr/>
        </p:nvCxnSpPr>
        <p:spPr>
          <a:xfrm>
            <a:off x="4571999" y="2443324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47" idx="2"/>
            <a:endCxn id="349" idx="3"/>
          </p:cNvCxnSpPr>
          <p:nvPr/>
        </p:nvCxnSpPr>
        <p:spPr>
          <a:xfrm>
            <a:off x="4571849" y="3111824"/>
            <a:ext cx="0" cy="217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endCxn id="352" idx="0"/>
          </p:cNvCxnSpPr>
          <p:nvPr/>
        </p:nvCxnSpPr>
        <p:spPr>
          <a:xfrm>
            <a:off x="4571849" y="3535924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endCxn id="353" idx="0"/>
          </p:cNvCxnSpPr>
          <p:nvPr/>
        </p:nvCxnSpPr>
        <p:spPr>
          <a:xfrm>
            <a:off x="4571845" y="4036724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課題2</a:t>
            </a:r>
          </a:p>
        </p:txBody>
      </p:sp>
      <p:sp>
        <p:nvSpPr>
          <p:cNvPr id="64" name="Shape 64"/>
          <p:cNvSpPr/>
          <p:nvPr/>
        </p:nvSpPr>
        <p:spPr>
          <a:xfrm>
            <a:off x="4062942" y="14953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65" name="Shape 65"/>
          <p:cNvSpPr/>
          <p:nvPr/>
        </p:nvSpPr>
        <p:spPr>
          <a:xfrm>
            <a:off x="4036437" y="2083412"/>
            <a:ext cx="1071125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文字を入力</a:t>
            </a:r>
          </a:p>
        </p:txBody>
      </p:sp>
      <p:cxnSp>
        <p:nvCxnSpPr>
          <p:cNvPr id="66" name="Shape 66"/>
          <p:cNvCxnSpPr>
            <a:stCxn id="64" idx="2"/>
            <a:endCxn id="65" idx="0"/>
          </p:cNvCxnSpPr>
          <p:nvPr/>
        </p:nvCxnSpPr>
        <p:spPr>
          <a:xfrm>
            <a:off x="4572000" y="1834714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3407400" y="2714275"/>
            <a:ext cx="2329200" cy="51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文字「入力された文字は：」を入力された文字の前に表示</a:t>
            </a:r>
          </a:p>
        </p:txBody>
      </p:sp>
      <p:sp>
        <p:nvSpPr>
          <p:cNvPr id="68" name="Shape 68"/>
          <p:cNvSpPr/>
          <p:nvPr/>
        </p:nvSpPr>
        <p:spPr>
          <a:xfrm>
            <a:off x="4062950" y="35226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69" name="Shape 69"/>
          <p:cNvCxnSpPr>
            <a:stCxn id="65" idx="2"/>
            <a:endCxn id="67" idx="0"/>
          </p:cNvCxnSpPr>
          <p:nvPr/>
        </p:nvCxnSpPr>
        <p:spPr>
          <a:xfrm>
            <a:off x="4572000" y="2422812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7" idx="2"/>
            <a:endCxn id="68" idx="0"/>
          </p:cNvCxnSpPr>
          <p:nvPr/>
        </p:nvCxnSpPr>
        <p:spPr>
          <a:xfrm>
            <a:off x="4572000" y="3231174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課題3</a:t>
            </a:r>
          </a:p>
        </p:txBody>
      </p:sp>
      <p:sp>
        <p:nvSpPr>
          <p:cNvPr id="76" name="Shape 76"/>
          <p:cNvSpPr/>
          <p:nvPr/>
        </p:nvSpPr>
        <p:spPr>
          <a:xfrm>
            <a:off x="4062942" y="11453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77" name="Shape 77"/>
          <p:cNvSpPr/>
          <p:nvPr/>
        </p:nvSpPr>
        <p:spPr>
          <a:xfrm>
            <a:off x="4004625" y="1675625"/>
            <a:ext cx="1134750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xに値を入力</a:t>
            </a:r>
          </a:p>
        </p:txBody>
      </p:sp>
      <p:cxnSp>
        <p:nvCxnSpPr>
          <p:cNvPr id="78" name="Shape 78"/>
          <p:cNvCxnSpPr>
            <a:stCxn id="76" idx="2"/>
            <a:endCxn id="77" idx="0"/>
          </p:cNvCxnSpPr>
          <p:nvPr/>
        </p:nvCxnSpPr>
        <p:spPr>
          <a:xfrm>
            <a:off x="4572000" y="1484739"/>
            <a:ext cx="0" cy="224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3665275" y="2258900"/>
            <a:ext cx="181347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xが5以上</a:t>
            </a:r>
          </a:p>
        </p:txBody>
      </p:sp>
      <p:cxnSp>
        <p:nvCxnSpPr>
          <p:cNvPr id="80" name="Shape 80"/>
          <p:cNvCxnSpPr>
            <a:stCxn id="77" idx="2"/>
            <a:endCxn id="79" idx="0"/>
          </p:cNvCxnSpPr>
          <p:nvPr/>
        </p:nvCxnSpPr>
        <p:spPr>
          <a:xfrm>
            <a:off x="4572000" y="2015024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79" idx="3"/>
          </p:cNvCxnSpPr>
          <p:nvPr/>
        </p:nvCxnSpPr>
        <p:spPr>
          <a:xfrm>
            <a:off x="5478750" y="2428600"/>
            <a:ext cx="7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6214625" y="2417975"/>
            <a:ext cx="0" cy="296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5445725" y="2714975"/>
            <a:ext cx="1537800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文字「true」を表示</a:t>
            </a:r>
          </a:p>
        </p:txBody>
      </p:sp>
      <p:sp>
        <p:nvSpPr>
          <p:cNvPr id="84" name="Shape 84"/>
          <p:cNvSpPr/>
          <p:nvPr/>
        </p:nvSpPr>
        <p:spPr>
          <a:xfrm>
            <a:off x="3760650" y="3105275"/>
            <a:ext cx="1622699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文字「false」を表示</a:t>
            </a:r>
          </a:p>
        </p:txBody>
      </p:sp>
      <p:cxnSp>
        <p:nvCxnSpPr>
          <p:cNvPr id="85" name="Shape 85"/>
          <p:cNvCxnSpPr>
            <a:stCxn id="79" idx="2"/>
            <a:endCxn id="84" idx="0"/>
          </p:cNvCxnSpPr>
          <p:nvPr/>
        </p:nvCxnSpPr>
        <p:spPr>
          <a:xfrm>
            <a:off x="4572012" y="2598300"/>
            <a:ext cx="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4062937" y="37970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87" name="Shape 87"/>
          <p:cNvCxnSpPr>
            <a:stCxn id="84" idx="2"/>
            <a:endCxn id="86" idx="0"/>
          </p:cNvCxnSpPr>
          <p:nvPr/>
        </p:nvCxnSpPr>
        <p:spPr>
          <a:xfrm>
            <a:off x="4571999" y="3402274"/>
            <a:ext cx="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5597537" y="21421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486000" y="2697937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90" name="Shape 90"/>
          <p:cNvCxnSpPr>
            <a:stCxn id="83" idx="2"/>
          </p:cNvCxnSpPr>
          <p:nvPr/>
        </p:nvCxnSpPr>
        <p:spPr>
          <a:xfrm>
            <a:off x="6214625" y="3011974"/>
            <a:ext cx="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rot="10800000">
            <a:off x="4581524" y="3595249"/>
            <a:ext cx="1643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課題4</a:t>
            </a:r>
          </a:p>
        </p:txBody>
      </p:sp>
      <p:sp>
        <p:nvSpPr>
          <p:cNvPr id="97" name="Shape 97"/>
          <p:cNvSpPr/>
          <p:nvPr/>
        </p:nvSpPr>
        <p:spPr>
          <a:xfrm>
            <a:off x="4062942" y="11453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98" name="Shape 98"/>
          <p:cNvSpPr/>
          <p:nvPr/>
        </p:nvSpPr>
        <p:spPr>
          <a:xfrm>
            <a:off x="3824650" y="1702125"/>
            <a:ext cx="1494699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sp>
        <p:nvSpPr>
          <p:cNvPr id="99" name="Shape 99"/>
          <p:cNvSpPr/>
          <p:nvPr/>
        </p:nvSpPr>
        <p:spPr>
          <a:xfrm>
            <a:off x="3047500" y="2295050"/>
            <a:ext cx="3049000" cy="391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パスワードが正解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6096487" y="2490637"/>
            <a:ext cx="735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6829725" y="2492200"/>
            <a:ext cx="3000" cy="227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/>
          <p:nvPr/>
        </p:nvSpPr>
        <p:spPr>
          <a:xfrm>
            <a:off x="5710275" y="2726675"/>
            <a:ext cx="2241600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文字「ログイン成功」を表示</a:t>
            </a:r>
          </a:p>
        </p:txBody>
      </p:sp>
      <p:sp>
        <p:nvSpPr>
          <p:cNvPr id="103" name="Shape 103"/>
          <p:cNvSpPr/>
          <p:nvPr/>
        </p:nvSpPr>
        <p:spPr>
          <a:xfrm>
            <a:off x="4062937" y="34520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04" name="Shape 104"/>
          <p:cNvCxnSpPr>
            <a:stCxn id="99" idx="2"/>
            <a:endCxn id="103" idx="0"/>
          </p:cNvCxnSpPr>
          <p:nvPr/>
        </p:nvCxnSpPr>
        <p:spPr>
          <a:xfrm>
            <a:off x="4572000" y="2686250"/>
            <a:ext cx="0" cy="7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6172862" y="22254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496625" y="28126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107" name="Shape 107"/>
          <p:cNvCxnSpPr>
            <a:stCxn id="102" idx="2"/>
          </p:cNvCxnSpPr>
          <p:nvPr/>
        </p:nvCxnSpPr>
        <p:spPr>
          <a:xfrm flipH="1">
            <a:off x="6829575" y="3023674"/>
            <a:ext cx="1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4571999" y="3259699"/>
            <a:ext cx="2258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endCxn id="98" idx="0"/>
          </p:cNvCxnSpPr>
          <p:nvPr/>
        </p:nvCxnSpPr>
        <p:spPr>
          <a:xfrm>
            <a:off x="4571999" y="1484664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endCxn id="99" idx="0"/>
          </p:cNvCxnSpPr>
          <p:nvPr/>
        </p:nvCxnSpPr>
        <p:spPr>
          <a:xfrm>
            <a:off x="4572000" y="2041550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課題5</a:t>
            </a:r>
          </a:p>
        </p:txBody>
      </p:sp>
      <p:sp>
        <p:nvSpPr>
          <p:cNvPr id="116" name="Shape 116"/>
          <p:cNvSpPr/>
          <p:nvPr/>
        </p:nvSpPr>
        <p:spPr>
          <a:xfrm>
            <a:off x="4062942" y="11029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17" name="Shape 117"/>
          <p:cNvSpPr/>
          <p:nvPr/>
        </p:nvSpPr>
        <p:spPr>
          <a:xfrm>
            <a:off x="4333350" y="1665000"/>
            <a:ext cx="477299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118" name="Shape 118"/>
          <p:cNvCxnSpPr>
            <a:endCxn id="117" idx="0"/>
          </p:cNvCxnSpPr>
          <p:nvPr/>
        </p:nvCxnSpPr>
        <p:spPr>
          <a:xfrm>
            <a:off x="4571999" y="1442400"/>
            <a:ext cx="0" cy="22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3856800" y="2152875"/>
            <a:ext cx="1430399" cy="2225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xの値が9以下</a:t>
            </a:r>
          </a:p>
        </p:txBody>
      </p:sp>
      <p:cxnSp>
        <p:nvCxnSpPr>
          <p:cNvPr id="120" name="Shape 120"/>
          <p:cNvCxnSpPr>
            <a:stCxn id="117" idx="2"/>
            <a:endCxn id="119" idx="3"/>
          </p:cNvCxnSpPr>
          <p:nvPr/>
        </p:nvCxnSpPr>
        <p:spPr>
          <a:xfrm>
            <a:off x="4571999" y="193019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4004550" y="2598150"/>
            <a:ext cx="11349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cxnSp>
        <p:nvCxnSpPr>
          <p:cNvPr id="122" name="Shape 122"/>
          <p:cNvCxnSpPr>
            <a:stCxn id="119" idx="1"/>
            <a:endCxn id="121" idx="0"/>
          </p:cNvCxnSpPr>
          <p:nvPr/>
        </p:nvCxnSpPr>
        <p:spPr>
          <a:xfrm>
            <a:off x="4571999" y="2375474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/>
          <p:nvPr/>
        </p:nvSpPr>
        <p:spPr>
          <a:xfrm>
            <a:off x="3978150" y="3086025"/>
            <a:ext cx="11877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xに2をプラス</a:t>
            </a:r>
          </a:p>
        </p:txBody>
      </p:sp>
      <p:cxnSp>
        <p:nvCxnSpPr>
          <p:cNvPr id="124" name="Shape 124"/>
          <p:cNvCxnSpPr>
            <a:stCxn id="121" idx="2"/>
            <a:endCxn id="123" idx="0"/>
          </p:cNvCxnSpPr>
          <p:nvPr/>
        </p:nvCxnSpPr>
        <p:spPr>
          <a:xfrm>
            <a:off x="4572000" y="286334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3856750" y="3573900"/>
            <a:ext cx="1430399" cy="2225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3" idx="2"/>
            <a:endCxn id="125" idx="3"/>
          </p:cNvCxnSpPr>
          <p:nvPr/>
        </p:nvCxnSpPr>
        <p:spPr>
          <a:xfrm>
            <a:off x="4572000" y="3351224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4062937" y="40191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28" name="Shape 128"/>
          <p:cNvCxnSpPr>
            <a:endCxn id="127" idx="0"/>
          </p:cNvCxnSpPr>
          <p:nvPr/>
        </p:nvCxnSpPr>
        <p:spPr>
          <a:xfrm>
            <a:off x="4571995" y="379657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課題6</a:t>
            </a:r>
          </a:p>
        </p:txBody>
      </p:sp>
      <p:sp>
        <p:nvSpPr>
          <p:cNvPr id="134" name="Shape 134"/>
          <p:cNvSpPr/>
          <p:nvPr/>
        </p:nvSpPr>
        <p:spPr>
          <a:xfrm>
            <a:off x="4062942" y="11981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35" name="Shape 135"/>
          <p:cNvSpPr/>
          <p:nvPr/>
        </p:nvSpPr>
        <p:spPr>
          <a:xfrm>
            <a:off x="3813300" y="3594650"/>
            <a:ext cx="1517400" cy="2438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62937" y="40294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137" name="Shape 137"/>
          <p:cNvSpPr/>
          <p:nvPr/>
        </p:nvSpPr>
        <p:spPr>
          <a:xfrm>
            <a:off x="4320750" y="1728450"/>
            <a:ext cx="502500" cy="286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x=0</a:t>
            </a:r>
          </a:p>
        </p:txBody>
      </p:sp>
      <p:sp>
        <p:nvSpPr>
          <p:cNvPr id="138" name="Shape 138"/>
          <p:cNvSpPr/>
          <p:nvPr/>
        </p:nvSpPr>
        <p:spPr>
          <a:xfrm>
            <a:off x="3855600" y="2205562"/>
            <a:ext cx="1432800" cy="2438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xの値が2以下</a:t>
            </a:r>
          </a:p>
        </p:txBody>
      </p:sp>
      <p:sp>
        <p:nvSpPr>
          <p:cNvPr id="139" name="Shape 139"/>
          <p:cNvSpPr/>
          <p:nvPr/>
        </p:nvSpPr>
        <p:spPr>
          <a:xfrm>
            <a:off x="3474300" y="2640400"/>
            <a:ext cx="2195400" cy="286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文字「Hello World!」を表示</a:t>
            </a:r>
          </a:p>
        </p:txBody>
      </p:sp>
      <p:sp>
        <p:nvSpPr>
          <p:cNvPr id="140" name="Shape 140"/>
          <p:cNvSpPr/>
          <p:nvPr/>
        </p:nvSpPr>
        <p:spPr>
          <a:xfrm>
            <a:off x="3989250" y="3117525"/>
            <a:ext cx="1165500" cy="286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141" name="Shape 141"/>
          <p:cNvCxnSpPr>
            <a:endCxn id="137" idx="0"/>
          </p:cNvCxnSpPr>
          <p:nvPr/>
        </p:nvCxnSpPr>
        <p:spPr>
          <a:xfrm>
            <a:off x="4572000" y="1537649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endCxn id="138" idx="3"/>
          </p:cNvCxnSpPr>
          <p:nvPr/>
        </p:nvCxnSpPr>
        <p:spPr>
          <a:xfrm>
            <a:off x="4572000" y="2014762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8" idx="1"/>
            <a:endCxn id="139" idx="0"/>
          </p:cNvCxnSpPr>
          <p:nvPr/>
        </p:nvCxnSpPr>
        <p:spPr>
          <a:xfrm>
            <a:off x="4572000" y="2449462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endCxn id="140" idx="0"/>
          </p:cNvCxnSpPr>
          <p:nvPr/>
        </p:nvCxnSpPr>
        <p:spPr>
          <a:xfrm>
            <a:off x="4572000" y="292672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40" idx="2"/>
            <a:endCxn id="135" idx="3"/>
          </p:cNvCxnSpPr>
          <p:nvPr/>
        </p:nvCxnSpPr>
        <p:spPr>
          <a:xfrm>
            <a:off x="4572000" y="340372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endCxn id="136" idx="0"/>
          </p:cNvCxnSpPr>
          <p:nvPr/>
        </p:nvCxnSpPr>
        <p:spPr>
          <a:xfrm>
            <a:off x="4571995" y="3838674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課題7</a:t>
            </a:r>
          </a:p>
        </p:txBody>
      </p:sp>
      <p:sp>
        <p:nvSpPr>
          <p:cNvPr id="152" name="Shape 152"/>
          <p:cNvSpPr/>
          <p:nvPr/>
        </p:nvSpPr>
        <p:spPr>
          <a:xfrm>
            <a:off x="4062942" y="13362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53" name="Shape 153"/>
          <p:cNvSpPr/>
          <p:nvPr/>
        </p:nvSpPr>
        <p:spPr>
          <a:xfrm>
            <a:off x="3813725" y="2833575"/>
            <a:ext cx="1516525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sp>
        <p:nvSpPr>
          <p:cNvPr id="154" name="Shape 154"/>
          <p:cNvSpPr/>
          <p:nvPr/>
        </p:nvSpPr>
        <p:spPr>
          <a:xfrm>
            <a:off x="3660000" y="1898325"/>
            <a:ext cx="1823999" cy="2142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>
            <a:stCxn id="152" idx="2"/>
            <a:endCxn id="154" idx="3"/>
          </p:cNvCxnSpPr>
          <p:nvPr/>
        </p:nvCxnSpPr>
        <p:spPr>
          <a:xfrm>
            <a:off x="4572000" y="167563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3474300" y="2335200"/>
            <a:ext cx="21954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パスワードの入力を求める</a:t>
            </a:r>
          </a:p>
        </p:txBody>
      </p:sp>
      <p:cxnSp>
        <p:nvCxnSpPr>
          <p:cNvPr id="157" name="Shape 157"/>
          <p:cNvCxnSpPr>
            <a:endCxn id="156" idx="0"/>
          </p:cNvCxnSpPr>
          <p:nvPr/>
        </p:nvCxnSpPr>
        <p:spPr>
          <a:xfrm>
            <a:off x="4572000" y="211260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56" idx="2"/>
            <a:endCxn id="153" idx="0"/>
          </p:cNvCxnSpPr>
          <p:nvPr/>
        </p:nvCxnSpPr>
        <p:spPr>
          <a:xfrm>
            <a:off x="4572000" y="2610899"/>
            <a:ext cx="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/>
          <p:nvPr/>
        </p:nvSpPr>
        <p:spPr>
          <a:xfrm>
            <a:off x="3659975" y="3395650"/>
            <a:ext cx="1823999" cy="2142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パスワードが不正解</a:t>
            </a:r>
          </a:p>
        </p:txBody>
      </p:sp>
      <p:cxnSp>
        <p:nvCxnSpPr>
          <p:cNvPr id="160" name="Shape 160"/>
          <p:cNvCxnSpPr>
            <a:endCxn id="159" idx="3"/>
          </p:cNvCxnSpPr>
          <p:nvPr/>
        </p:nvCxnSpPr>
        <p:spPr>
          <a:xfrm>
            <a:off x="4571974" y="317305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3347075" y="3832525"/>
            <a:ext cx="24498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文字「ログインしました」を表示</a:t>
            </a:r>
          </a:p>
        </p:txBody>
      </p:sp>
      <p:sp>
        <p:nvSpPr>
          <p:cNvPr id="162" name="Shape 162"/>
          <p:cNvSpPr/>
          <p:nvPr/>
        </p:nvSpPr>
        <p:spPr>
          <a:xfrm>
            <a:off x="4062912" y="43309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63" name="Shape 163"/>
          <p:cNvCxnSpPr>
            <a:endCxn id="161" idx="0"/>
          </p:cNvCxnSpPr>
          <p:nvPr/>
        </p:nvCxnSpPr>
        <p:spPr>
          <a:xfrm>
            <a:off x="4571975" y="360992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endCxn id="162" idx="0"/>
          </p:cNvCxnSpPr>
          <p:nvPr/>
        </p:nvCxnSpPr>
        <p:spPr>
          <a:xfrm>
            <a:off x="4571970" y="410830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課題8</a:t>
            </a:r>
          </a:p>
        </p:txBody>
      </p:sp>
      <p:sp>
        <p:nvSpPr>
          <p:cNvPr id="170" name="Shape 170"/>
          <p:cNvSpPr/>
          <p:nvPr/>
        </p:nvSpPr>
        <p:spPr>
          <a:xfrm>
            <a:off x="4062942" y="5616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71" name="Shape 171"/>
          <p:cNvSpPr/>
          <p:nvPr/>
        </p:nvSpPr>
        <p:spPr>
          <a:xfrm>
            <a:off x="3994025" y="1071125"/>
            <a:ext cx="1155949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xに値を入力</a:t>
            </a:r>
          </a:p>
        </p:txBody>
      </p:sp>
      <p:cxnSp>
        <p:nvCxnSpPr>
          <p:cNvPr id="172" name="Shape 172"/>
          <p:cNvCxnSpPr>
            <a:endCxn id="171" idx="0"/>
          </p:cNvCxnSpPr>
          <p:nvPr/>
        </p:nvCxnSpPr>
        <p:spPr>
          <a:xfrm>
            <a:off x="4571999" y="901064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/>
          <p:nvPr/>
        </p:nvSpPr>
        <p:spPr>
          <a:xfrm>
            <a:off x="3654662" y="1580575"/>
            <a:ext cx="183467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xが1以上</a:t>
            </a:r>
          </a:p>
        </p:txBody>
      </p:sp>
      <p:cxnSp>
        <p:nvCxnSpPr>
          <p:cNvPr id="174" name="Shape 174"/>
          <p:cNvCxnSpPr>
            <a:endCxn id="173" idx="0"/>
          </p:cNvCxnSpPr>
          <p:nvPr/>
        </p:nvCxnSpPr>
        <p:spPr>
          <a:xfrm>
            <a:off x="4572000" y="1410475"/>
            <a:ext cx="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73" idx="3"/>
          </p:cNvCxnSpPr>
          <p:nvPr/>
        </p:nvCxnSpPr>
        <p:spPr>
          <a:xfrm flipH="1" rot="10800000">
            <a:off x="5489337" y="1749975"/>
            <a:ext cx="2369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" name="Shape 176"/>
          <p:cNvCxnSpPr>
            <a:endCxn id="177" idx="0"/>
          </p:cNvCxnSpPr>
          <p:nvPr/>
        </p:nvCxnSpPr>
        <p:spPr>
          <a:xfrm>
            <a:off x="7858424" y="1749875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6941025" y="2010575"/>
            <a:ext cx="1834799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文字「入力された数字は1以上です」を表示</a:t>
            </a:r>
          </a:p>
        </p:txBody>
      </p:sp>
      <p:sp>
        <p:nvSpPr>
          <p:cNvPr id="178" name="Shape 178"/>
          <p:cNvSpPr/>
          <p:nvPr/>
        </p:nvSpPr>
        <p:spPr>
          <a:xfrm>
            <a:off x="4020537" y="2291337"/>
            <a:ext cx="11029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xが0</a:t>
            </a:r>
          </a:p>
        </p:txBody>
      </p:sp>
      <p:cxnSp>
        <p:nvCxnSpPr>
          <p:cNvPr id="179" name="Shape 179"/>
          <p:cNvCxnSpPr>
            <a:stCxn id="173" idx="2"/>
            <a:endCxn id="178" idx="0"/>
          </p:cNvCxnSpPr>
          <p:nvPr/>
        </p:nvCxnSpPr>
        <p:spPr>
          <a:xfrm>
            <a:off x="4572000" y="1919975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>
            <a:stCxn id="178" idx="3"/>
          </p:cNvCxnSpPr>
          <p:nvPr/>
        </p:nvCxnSpPr>
        <p:spPr>
          <a:xfrm flipH="1" rot="10800000">
            <a:off x="5123462" y="2460437"/>
            <a:ext cx="1409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/>
          <p:nvPr/>
        </p:nvSpPr>
        <p:spPr>
          <a:xfrm>
            <a:off x="5694925" y="2682175"/>
            <a:ext cx="1654500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文字「入力された数字は0です」を表示</a:t>
            </a:r>
          </a:p>
        </p:txBody>
      </p:sp>
      <p:sp>
        <p:nvSpPr>
          <p:cNvPr id="182" name="Shape 182"/>
          <p:cNvSpPr/>
          <p:nvPr/>
        </p:nvSpPr>
        <p:spPr>
          <a:xfrm>
            <a:off x="3654587" y="2906262"/>
            <a:ext cx="1834799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文字「入力された数字は0未満です」を表示</a:t>
            </a:r>
          </a:p>
        </p:txBody>
      </p:sp>
      <p:cxnSp>
        <p:nvCxnSpPr>
          <p:cNvPr id="183" name="Shape 183"/>
          <p:cNvCxnSpPr>
            <a:endCxn id="181" idx="0"/>
          </p:cNvCxnSpPr>
          <p:nvPr/>
        </p:nvCxnSpPr>
        <p:spPr>
          <a:xfrm>
            <a:off x="6522175" y="247097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/>
          <p:nvPr/>
        </p:nvSpPr>
        <p:spPr>
          <a:xfrm>
            <a:off x="4062962" y="41466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85" name="Shape 185"/>
          <p:cNvCxnSpPr>
            <a:stCxn id="181" idx="2"/>
          </p:cNvCxnSpPr>
          <p:nvPr/>
        </p:nvCxnSpPr>
        <p:spPr>
          <a:xfrm>
            <a:off x="6522175" y="3180474"/>
            <a:ext cx="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4581275" y="3616350"/>
            <a:ext cx="1951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7858425" y="2508875"/>
            <a:ext cx="0" cy="13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4581324" y="3849774"/>
            <a:ext cx="3287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stCxn id="178" idx="2"/>
            <a:endCxn id="182" idx="0"/>
          </p:cNvCxnSpPr>
          <p:nvPr/>
        </p:nvCxnSpPr>
        <p:spPr>
          <a:xfrm>
            <a:off x="4572000" y="2630737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endCxn id="184" idx="0"/>
          </p:cNvCxnSpPr>
          <p:nvPr/>
        </p:nvCxnSpPr>
        <p:spPr>
          <a:xfrm>
            <a:off x="4572020" y="3404424"/>
            <a:ext cx="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6424725" y="14847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486000" y="19730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507362" y="2184437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486000" y="26355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</a:t>
            </a:r>
          </a:p>
        </p:txBody>
      </p:sp>
      <p:sp>
        <p:nvSpPr>
          <p:cNvPr id="200" name="Shape 200"/>
          <p:cNvSpPr/>
          <p:nvPr/>
        </p:nvSpPr>
        <p:spPr>
          <a:xfrm>
            <a:off x="3998162" y="3605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201" name="Shape 201"/>
          <p:cNvCxnSpPr>
            <a:stCxn id="200" idx="2"/>
          </p:cNvCxnSpPr>
          <p:nvPr/>
        </p:nvCxnSpPr>
        <p:spPr>
          <a:xfrm>
            <a:off x="4507220" y="699939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3568687" y="912037"/>
            <a:ext cx="1877074" cy="2969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trueまたはfalseを入力</a:t>
            </a:r>
          </a:p>
        </p:txBody>
      </p:sp>
      <p:cxnSp>
        <p:nvCxnSpPr>
          <p:cNvPr id="203" name="Shape 203"/>
          <p:cNvCxnSpPr>
            <a:stCxn id="202" idx="2"/>
          </p:cNvCxnSpPr>
          <p:nvPr/>
        </p:nvCxnSpPr>
        <p:spPr>
          <a:xfrm>
            <a:off x="4507224" y="1208987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3473262" y="1470525"/>
            <a:ext cx="2067950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trueが入力</a:t>
            </a:r>
          </a:p>
        </p:txBody>
      </p:sp>
      <p:cxnSp>
        <p:nvCxnSpPr>
          <p:cNvPr id="205" name="Shape 205"/>
          <p:cNvCxnSpPr>
            <a:stCxn id="204" idx="3"/>
          </p:cNvCxnSpPr>
          <p:nvPr/>
        </p:nvCxnSpPr>
        <p:spPr>
          <a:xfrm>
            <a:off x="5541212" y="1640225"/>
            <a:ext cx="1065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5819662" y="13892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411875" y="19037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6606949" y="2085825"/>
            <a:ext cx="8100" cy="219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5921750" y="2738175"/>
            <a:ext cx="1378500" cy="466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文字「記事No.xを表示」を表示</a:t>
            </a:r>
          </a:p>
        </p:txBody>
      </p:sp>
      <p:sp>
        <p:nvSpPr>
          <p:cNvPr id="210" name="Shape 210"/>
          <p:cNvSpPr/>
          <p:nvPr/>
        </p:nvSpPr>
        <p:spPr>
          <a:xfrm>
            <a:off x="5850800" y="2300275"/>
            <a:ext cx="1520399" cy="2364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xの値が20以下</a:t>
            </a:r>
          </a:p>
        </p:txBody>
      </p:sp>
      <p:cxnSp>
        <p:nvCxnSpPr>
          <p:cNvPr id="211" name="Shape 211"/>
          <p:cNvCxnSpPr>
            <a:stCxn id="209" idx="2"/>
          </p:cNvCxnSpPr>
          <p:nvPr/>
        </p:nvCxnSpPr>
        <p:spPr>
          <a:xfrm>
            <a:off x="6611000" y="3204674"/>
            <a:ext cx="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6347250" y="1862375"/>
            <a:ext cx="498299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6611000" y="2527925"/>
            <a:ext cx="0" cy="195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6033050" y="3441062"/>
            <a:ext cx="11559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215" name="Shape 215"/>
          <p:cNvCxnSpPr>
            <a:stCxn id="214" idx="2"/>
          </p:cNvCxnSpPr>
          <p:nvPr/>
        </p:nvCxnSpPr>
        <p:spPr>
          <a:xfrm>
            <a:off x="6611000" y="3706262"/>
            <a:ext cx="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6596400" y="1654400"/>
            <a:ext cx="0" cy="201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5850800" y="3922525"/>
            <a:ext cx="1520399" cy="2364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>
            <a:stCxn id="217" idx="1"/>
          </p:cNvCxnSpPr>
          <p:nvPr/>
        </p:nvCxnSpPr>
        <p:spPr>
          <a:xfrm>
            <a:off x="6610999" y="4158925"/>
            <a:ext cx="6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4517725" y="4379925"/>
            <a:ext cx="2110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3998162" y="45601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221" name="Shape 221"/>
          <p:cNvSpPr/>
          <p:nvPr/>
        </p:nvSpPr>
        <p:spPr>
          <a:xfrm>
            <a:off x="3292975" y="2262725"/>
            <a:ext cx="2428499" cy="466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文字「Log：このページはTOPページではありません」を表示</a:t>
            </a:r>
          </a:p>
        </p:txBody>
      </p:sp>
      <p:cxnSp>
        <p:nvCxnSpPr>
          <p:cNvPr id="222" name="Shape 222"/>
          <p:cNvCxnSpPr>
            <a:stCxn id="204" idx="2"/>
          </p:cNvCxnSpPr>
          <p:nvPr/>
        </p:nvCxnSpPr>
        <p:spPr>
          <a:xfrm>
            <a:off x="4507237" y="1809925"/>
            <a:ext cx="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4507225" y="2729225"/>
            <a:ext cx="0" cy="18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