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課題1</a:t>
            </a:r>
          </a:p>
        </p:txBody>
      </p:sp>
      <p:sp>
        <p:nvSpPr>
          <p:cNvPr id="51" name="Shape 51"/>
          <p:cNvSpPr/>
          <p:nvPr/>
        </p:nvSpPr>
        <p:spPr>
          <a:xfrm>
            <a:off x="4062942" y="16862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52" name="Shape 52"/>
          <p:cNvCxnSpPr>
            <a:endCxn id="53" idx="0"/>
          </p:cNvCxnSpPr>
          <p:nvPr/>
        </p:nvCxnSpPr>
        <p:spPr>
          <a:xfrm>
            <a:off x="4571999" y="2025625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" name="Shape 53"/>
          <p:cNvSpPr/>
          <p:nvPr/>
        </p:nvSpPr>
        <p:spPr>
          <a:xfrm>
            <a:off x="3819000" y="2311825"/>
            <a:ext cx="1505999" cy="455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文字「こんにちは」を画面に表示</a:t>
            </a:r>
          </a:p>
        </p:txBody>
      </p:sp>
      <p:cxnSp>
        <p:nvCxnSpPr>
          <p:cNvPr id="54" name="Shape 54"/>
          <p:cNvCxnSpPr>
            <a:stCxn id="53" idx="2"/>
            <a:endCxn id="55" idx="0"/>
          </p:cNvCxnSpPr>
          <p:nvPr/>
        </p:nvCxnSpPr>
        <p:spPr>
          <a:xfrm flipH="1">
            <a:off x="4571399" y="2767824"/>
            <a:ext cx="6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" name="Shape 55"/>
          <p:cNvSpPr/>
          <p:nvPr/>
        </p:nvSpPr>
        <p:spPr>
          <a:xfrm>
            <a:off x="4062337" y="30540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課題10</a:t>
            </a:r>
          </a:p>
        </p:txBody>
      </p:sp>
      <p:sp>
        <p:nvSpPr>
          <p:cNvPr id="222" name="Shape 222"/>
          <p:cNvSpPr/>
          <p:nvPr/>
        </p:nvSpPr>
        <p:spPr>
          <a:xfrm>
            <a:off x="4062042" y="3341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223" name="Shape 223"/>
          <p:cNvCxnSpPr>
            <a:stCxn id="222" idx="2"/>
          </p:cNvCxnSpPr>
          <p:nvPr/>
        </p:nvCxnSpPr>
        <p:spPr>
          <a:xfrm flipH="1">
            <a:off x="4569900" y="673539"/>
            <a:ext cx="12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" name="Shape 224"/>
          <p:cNvSpPr/>
          <p:nvPr/>
        </p:nvSpPr>
        <p:spPr>
          <a:xfrm>
            <a:off x="4328125" y="912150"/>
            <a:ext cx="487799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225" name="Shape 225"/>
          <p:cNvCxnSpPr>
            <a:stCxn id="224" idx="2"/>
          </p:cNvCxnSpPr>
          <p:nvPr/>
        </p:nvCxnSpPr>
        <p:spPr>
          <a:xfrm flipH="1">
            <a:off x="4570824" y="1187849"/>
            <a:ext cx="12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6" name="Shape 226"/>
          <p:cNvSpPr/>
          <p:nvPr/>
        </p:nvSpPr>
        <p:spPr>
          <a:xfrm>
            <a:off x="3856800" y="1428987"/>
            <a:ext cx="1430700" cy="2330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xの値が6以下</a:t>
            </a:r>
          </a:p>
        </p:txBody>
      </p:sp>
      <p:sp>
        <p:nvSpPr>
          <p:cNvPr id="227" name="Shape 227"/>
          <p:cNvSpPr/>
          <p:nvPr/>
        </p:nvSpPr>
        <p:spPr>
          <a:xfrm>
            <a:off x="3988675" y="1818162"/>
            <a:ext cx="11667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cxnSp>
        <p:nvCxnSpPr>
          <p:cNvPr id="228" name="Shape 228"/>
          <p:cNvCxnSpPr>
            <a:stCxn id="227" idx="2"/>
          </p:cNvCxnSpPr>
          <p:nvPr/>
        </p:nvCxnSpPr>
        <p:spPr>
          <a:xfrm flipH="1">
            <a:off x="4571425" y="2093862"/>
            <a:ext cx="6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3988650" y="2307637"/>
            <a:ext cx="11667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xの値を表示</a:t>
            </a:r>
          </a:p>
        </p:txBody>
      </p:sp>
      <p:cxnSp>
        <p:nvCxnSpPr>
          <p:cNvPr id="230" name="Shape 230"/>
          <p:cNvCxnSpPr>
            <a:stCxn id="229" idx="2"/>
          </p:cNvCxnSpPr>
          <p:nvPr/>
        </p:nvCxnSpPr>
        <p:spPr>
          <a:xfrm flipH="1">
            <a:off x="4570800" y="2583337"/>
            <a:ext cx="12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/>
          <p:nvPr/>
        </p:nvSpPr>
        <p:spPr>
          <a:xfrm>
            <a:off x="3410700" y="2783587"/>
            <a:ext cx="232252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xの値が偶数</a:t>
            </a:r>
          </a:p>
        </p:txBody>
      </p:sp>
      <p:cxnSp>
        <p:nvCxnSpPr>
          <p:cNvPr id="232" name="Shape 232"/>
          <p:cNvCxnSpPr>
            <a:stCxn id="231" idx="3"/>
          </p:cNvCxnSpPr>
          <p:nvPr/>
        </p:nvCxnSpPr>
        <p:spPr>
          <a:xfrm>
            <a:off x="5733225" y="2953287"/>
            <a:ext cx="831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6554075" y="2944000"/>
            <a:ext cx="0" cy="27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" name="Shape 234"/>
          <p:cNvSpPr/>
          <p:nvPr/>
        </p:nvSpPr>
        <p:spPr>
          <a:xfrm>
            <a:off x="5811725" y="3219700"/>
            <a:ext cx="1484699" cy="487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文字「この数字は偶数です」を表示</a:t>
            </a:r>
          </a:p>
        </p:txBody>
      </p:sp>
      <p:cxnSp>
        <p:nvCxnSpPr>
          <p:cNvPr id="235" name="Shape 235"/>
          <p:cNvCxnSpPr>
            <a:stCxn id="231" idx="2"/>
          </p:cNvCxnSpPr>
          <p:nvPr/>
        </p:nvCxnSpPr>
        <p:spPr>
          <a:xfrm flipH="1">
            <a:off x="4570762" y="3122987"/>
            <a:ext cx="12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 txBox="1"/>
          <p:nvPr/>
        </p:nvSpPr>
        <p:spPr>
          <a:xfrm>
            <a:off x="5894500" y="267880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237" name="Shape 237"/>
          <p:cNvSpPr/>
          <p:nvPr/>
        </p:nvSpPr>
        <p:spPr>
          <a:xfrm>
            <a:off x="3829787" y="3378762"/>
            <a:ext cx="1484699" cy="487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文字「この数字は奇数です」を表示</a:t>
            </a:r>
          </a:p>
        </p:txBody>
      </p:sp>
      <p:cxnSp>
        <p:nvCxnSpPr>
          <p:cNvPr id="238" name="Shape 238"/>
          <p:cNvCxnSpPr>
            <a:stCxn id="226" idx="1"/>
          </p:cNvCxnSpPr>
          <p:nvPr/>
        </p:nvCxnSpPr>
        <p:spPr>
          <a:xfrm flipH="1">
            <a:off x="4570950" y="1662087"/>
            <a:ext cx="12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4486275" y="307985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cxnSp>
        <p:nvCxnSpPr>
          <p:cNvPr id="240" name="Shape 240"/>
          <p:cNvCxnSpPr>
            <a:stCxn id="237" idx="2"/>
          </p:cNvCxnSpPr>
          <p:nvPr/>
        </p:nvCxnSpPr>
        <p:spPr>
          <a:xfrm flipH="1">
            <a:off x="4571537" y="3866562"/>
            <a:ext cx="60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1" name="Shape 241"/>
          <p:cNvCxnSpPr>
            <a:stCxn id="234" idx="2"/>
          </p:cNvCxnSpPr>
          <p:nvPr/>
        </p:nvCxnSpPr>
        <p:spPr>
          <a:xfrm>
            <a:off x="6554074" y="3707499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4569899" y="3961600"/>
            <a:ext cx="199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3856800" y="4167937"/>
            <a:ext cx="1430700" cy="2330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>
            <a:stCxn id="243" idx="1"/>
          </p:cNvCxnSpPr>
          <p:nvPr/>
        </p:nvCxnSpPr>
        <p:spPr>
          <a:xfrm flipH="1">
            <a:off x="4570950" y="4401037"/>
            <a:ext cx="12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4063087" y="46074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課題11</a:t>
            </a:r>
          </a:p>
        </p:txBody>
      </p:sp>
      <p:sp>
        <p:nvSpPr>
          <p:cNvPr id="251" name="Shape 251"/>
          <p:cNvSpPr/>
          <p:nvPr/>
        </p:nvSpPr>
        <p:spPr>
          <a:xfrm>
            <a:off x="4062942" y="1056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252" name="Shape 252"/>
          <p:cNvSpPr/>
          <p:nvPr/>
        </p:nvSpPr>
        <p:spPr>
          <a:xfrm>
            <a:off x="3723575" y="611700"/>
            <a:ext cx="169682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在庫あり</a:t>
            </a:r>
          </a:p>
        </p:txBody>
      </p:sp>
      <p:cxnSp>
        <p:nvCxnSpPr>
          <p:cNvPr id="253" name="Shape 253"/>
          <p:cNvCxnSpPr>
            <a:endCxn id="252" idx="0"/>
          </p:cNvCxnSpPr>
          <p:nvPr/>
        </p:nvCxnSpPr>
        <p:spPr>
          <a:xfrm>
            <a:off x="4571987" y="444900"/>
            <a:ext cx="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>
            <a:off x="5420387" y="779587"/>
            <a:ext cx="1160999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5" name="Shape 255"/>
          <p:cNvSpPr/>
          <p:nvPr/>
        </p:nvSpPr>
        <p:spPr>
          <a:xfrm>
            <a:off x="6006750" y="1023800"/>
            <a:ext cx="1156500" cy="2069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130円未満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6581400" y="779600"/>
            <a:ext cx="5399" cy="244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>
            <a:off x="5984912" y="1392962"/>
            <a:ext cx="1198375" cy="2863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お金を入れる</a:t>
            </a:r>
          </a:p>
        </p:txBody>
      </p:sp>
      <p:sp>
        <p:nvSpPr>
          <p:cNvPr id="258" name="Shape 258"/>
          <p:cNvSpPr/>
          <p:nvPr/>
        </p:nvSpPr>
        <p:spPr>
          <a:xfrm>
            <a:off x="6045437" y="1841500"/>
            <a:ext cx="1077300" cy="238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金額を表示</a:t>
            </a:r>
          </a:p>
        </p:txBody>
      </p:sp>
      <p:cxnSp>
        <p:nvCxnSpPr>
          <p:cNvPr id="259" name="Shape 259"/>
          <p:cNvCxnSpPr>
            <a:endCxn id="258" idx="0"/>
          </p:cNvCxnSpPr>
          <p:nvPr/>
        </p:nvCxnSpPr>
        <p:spPr>
          <a:xfrm>
            <a:off x="6584087" y="1679200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/>
          <p:nvPr/>
        </p:nvSpPr>
        <p:spPr>
          <a:xfrm>
            <a:off x="6006899" y="2242475"/>
            <a:ext cx="1156500" cy="213000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995512" y="2617637"/>
            <a:ext cx="1177199" cy="238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ボタンを点灯</a:t>
            </a:r>
          </a:p>
        </p:txBody>
      </p:sp>
      <p:sp>
        <p:nvSpPr>
          <p:cNvPr id="262" name="Shape 262"/>
          <p:cNvSpPr/>
          <p:nvPr/>
        </p:nvSpPr>
        <p:spPr>
          <a:xfrm>
            <a:off x="5995500" y="3018612"/>
            <a:ext cx="1177199" cy="2863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ボタンを押す</a:t>
            </a:r>
          </a:p>
        </p:txBody>
      </p:sp>
      <p:cxnSp>
        <p:nvCxnSpPr>
          <p:cNvPr id="263" name="Shape 263"/>
          <p:cNvCxnSpPr>
            <a:stCxn id="261" idx="2"/>
            <a:endCxn id="262" idx="0"/>
          </p:cNvCxnSpPr>
          <p:nvPr/>
        </p:nvCxnSpPr>
        <p:spPr>
          <a:xfrm>
            <a:off x="6584112" y="2856437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4" name="Shape 264"/>
          <p:cNvSpPr/>
          <p:nvPr/>
        </p:nvSpPr>
        <p:spPr>
          <a:xfrm>
            <a:off x="6045475" y="3467150"/>
            <a:ext cx="1077300" cy="238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商品を出す</a:t>
            </a:r>
          </a:p>
        </p:txBody>
      </p:sp>
      <p:cxnSp>
        <p:nvCxnSpPr>
          <p:cNvPr id="265" name="Shape 265"/>
          <p:cNvCxnSpPr>
            <a:endCxn id="264" idx="0"/>
          </p:cNvCxnSpPr>
          <p:nvPr/>
        </p:nvCxnSpPr>
        <p:spPr>
          <a:xfrm>
            <a:off x="6584125" y="3304850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6" name="Shape 266"/>
          <p:cNvSpPr/>
          <p:nvPr/>
        </p:nvSpPr>
        <p:spPr>
          <a:xfrm>
            <a:off x="5619025" y="3868112"/>
            <a:ext cx="193012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おつり有り</a:t>
            </a:r>
          </a:p>
        </p:txBody>
      </p:sp>
      <p:cxnSp>
        <p:nvCxnSpPr>
          <p:cNvPr id="267" name="Shape 267"/>
          <p:cNvCxnSpPr>
            <a:stCxn id="264" idx="2"/>
            <a:endCxn id="266" idx="0"/>
          </p:cNvCxnSpPr>
          <p:nvPr/>
        </p:nvCxnSpPr>
        <p:spPr>
          <a:xfrm>
            <a:off x="6584125" y="3705949"/>
            <a:ext cx="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/>
          <p:nvPr/>
        </p:nvSpPr>
        <p:spPr>
          <a:xfrm>
            <a:off x="7675800" y="4207525"/>
            <a:ext cx="11565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おつりを出す</a:t>
            </a:r>
          </a:p>
        </p:txBody>
      </p:sp>
      <p:cxnSp>
        <p:nvCxnSpPr>
          <p:cNvPr id="269" name="Shape 269"/>
          <p:cNvCxnSpPr>
            <a:endCxn id="268" idx="0"/>
          </p:cNvCxnSpPr>
          <p:nvPr/>
        </p:nvCxnSpPr>
        <p:spPr>
          <a:xfrm flipH="1">
            <a:off x="8254050" y="4040425"/>
            <a:ext cx="750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>
            <a:stCxn id="266" idx="3"/>
          </p:cNvCxnSpPr>
          <p:nvPr/>
        </p:nvCxnSpPr>
        <p:spPr>
          <a:xfrm>
            <a:off x="7549150" y="4037812"/>
            <a:ext cx="723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1" name="Shape 271"/>
          <p:cNvSpPr txBox="1"/>
          <p:nvPr/>
        </p:nvSpPr>
        <p:spPr>
          <a:xfrm>
            <a:off x="7652362" y="377522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cxnSp>
        <p:nvCxnSpPr>
          <p:cNvPr id="272" name="Shape 272"/>
          <p:cNvCxnSpPr>
            <a:stCxn id="266" idx="2"/>
          </p:cNvCxnSpPr>
          <p:nvPr/>
        </p:nvCxnSpPr>
        <p:spPr>
          <a:xfrm>
            <a:off x="6584087" y="4207512"/>
            <a:ext cx="18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/>
          <p:nvPr/>
        </p:nvCxnSpPr>
        <p:spPr>
          <a:xfrm flipH="1">
            <a:off x="8252400" y="4464875"/>
            <a:ext cx="3299" cy="161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4581300" y="4602774"/>
            <a:ext cx="3680099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4581299" y="4464874"/>
            <a:ext cx="201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" name="Shape 276"/>
          <p:cNvSpPr/>
          <p:nvPr/>
        </p:nvSpPr>
        <p:spPr>
          <a:xfrm>
            <a:off x="3613050" y="1314444"/>
            <a:ext cx="1917899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文字「売り切れ」を表示</a:t>
            </a:r>
          </a:p>
        </p:txBody>
      </p:sp>
      <p:cxnSp>
        <p:nvCxnSpPr>
          <p:cNvPr id="277" name="Shape 277"/>
          <p:cNvCxnSpPr>
            <a:stCxn id="252" idx="2"/>
            <a:endCxn id="276" idx="0"/>
          </p:cNvCxnSpPr>
          <p:nvPr/>
        </p:nvCxnSpPr>
        <p:spPr>
          <a:xfrm>
            <a:off x="4571987" y="951100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" name="Shape 278"/>
          <p:cNvSpPr/>
          <p:nvPr/>
        </p:nvSpPr>
        <p:spPr>
          <a:xfrm>
            <a:off x="4062925" y="47511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279" name="Shape 279"/>
          <p:cNvCxnSpPr>
            <a:stCxn id="276" idx="2"/>
            <a:endCxn id="278" idx="0"/>
          </p:cNvCxnSpPr>
          <p:nvPr/>
        </p:nvCxnSpPr>
        <p:spPr>
          <a:xfrm>
            <a:off x="4571999" y="1579644"/>
            <a:ext cx="0" cy="31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 txBox="1"/>
          <p:nvPr/>
        </p:nvSpPr>
        <p:spPr>
          <a:xfrm>
            <a:off x="4475300" y="1000162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494200" y="4224362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709587" y="51800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cxnSp>
        <p:nvCxnSpPr>
          <p:cNvPr id="283" name="Shape 283"/>
          <p:cNvCxnSpPr>
            <a:stCxn id="255" idx="1"/>
            <a:endCxn id="257" idx="0"/>
          </p:cNvCxnSpPr>
          <p:nvPr/>
        </p:nvCxnSpPr>
        <p:spPr>
          <a:xfrm flipH="1">
            <a:off x="6584100" y="1230799"/>
            <a:ext cx="9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>
            <a:endCxn id="260" idx="3"/>
          </p:cNvCxnSpPr>
          <p:nvPr/>
        </p:nvCxnSpPr>
        <p:spPr>
          <a:xfrm>
            <a:off x="6583949" y="2080175"/>
            <a:ext cx="12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>
            <a:stCxn id="260" idx="1"/>
            <a:endCxn id="261" idx="0"/>
          </p:cNvCxnSpPr>
          <p:nvPr/>
        </p:nvCxnSpPr>
        <p:spPr>
          <a:xfrm flipH="1">
            <a:off x="6584249" y="2455475"/>
            <a:ext cx="9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バブルソート1</a:t>
            </a:r>
          </a:p>
        </p:txBody>
      </p:sp>
      <p:sp>
        <p:nvSpPr>
          <p:cNvPr id="291" name="Shape 291"/>
          <p:cNvSpPr/>
          <p:nvPr/>
        </p:nvSpPr>
        <p:spPr>
          <a:xfrm>
            <a:off x="4062942" y="2863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292" name="Shape 292"/>
          <p:cNvCxnSpPr>
            <a:stCxn id="291" idx="2"/>
          </p:cNvCxnSpPr>
          <p:nvPr/>
        </p:nvCxnSpPr>
        <p:spPr>
          <a:xfrm flipH="1">
            <a:off x="4570800" y="625764"/>
            <a:ext cx="12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/>
          <p:nvPr/>
        </p:nvSpPr>
        <p:spPr>
          <a:xfrm>
            <a:off x="4322250" y="869675"/>
            <a:ext cx="498299" cy="243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294" name="Shape 294"/>
          <p:cNvCxnSpPr>
            <a:stCxn id="293" idx="2"/>
          </p:cNvCxnSpPr>
          <p:nvPr/>
        </p:nvCxnSpPr>
        <p:spPr>
          <a:xfrm flipH="1">
            <a:off x="4570799" y="1113574"/>
            <a:ext cx="60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" name="Shape 295"/>
          <p:cNvSpPr/>
          <p:nvPr/>
        </p:nvSpPr>
        <p:spPr>
          <a:xfrm>
            <a:off x="3813750" y="1910812"/>
            <a:ext cx="1516500" cy="243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x番目の値を表示</a:t>
            </a:r>
          </a:p>
        </p:txBody>
      </p:sp>
      <p:sp>
        <p:nvSpPr>
          <p:cNvPr id="296" name="Shape 296"/>
          <p:cNvSpPr/>
          <p:nvPr/>
        </p:nvSpPr>
        <p:spPr>
          <a:xfrm>
            <a:off x="3669600" y="1450512"/>
            <a:ext cx="1802699" cy="2438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x+1番目に値がある</a:t>
            </a:r>
          </a:p>
        </p:txBody>
      </p:sp>
      <p:cxnSp>
        <p:nvCxnSpPr>
          <p:cNvPr id="297" name="Shape 297"/>
          <p:cNvCxnSpPr>
            <a:stCxn id="296" idx="1"/>
          </p:cNvCxnSpPr>
          <p:nvPr/>
        </p:nvCxnSpPr>
        <p:spPr>
          <a:xfrm flipH="1">
            <a:off x="4569749" y="1694412"/>
            <a:ext cx="12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>
            <a:stCxn id="295" idx="2"/>
          </p:cNvCxnSpPr>
          <p:nvPr/>
        </p:nvCxnSpPr>
        <p:spPr>
          <a:xfrm flipH="1">
            <a:off x="4570800" y="2154712"/>
            <a:ext cx="12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/>
          <p:nvPr/>
        </p:nvSpPr>
        <p:spPr>
          <a:xfrm>
            <a:off x="3987000" y="2358212"/>
            <a:ext cx="1166700" cy="243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cxnSp>
        <p:nvCxnSpPr>
          <p:cNvPr id="300" name="Shape 300"/>
          <p:cNvCxnSpPr>
            <a:stCxn id="299" idx="2"/>
          </p:cNvCxnSpPr>
          <p:nvPr/>
        </p:nvCxnSpPr>
        <p:spPr>
          <a:xfrm flipH="1">
            <a:off x="4570050" y="2602112"/>
            <a:ext cx="3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/>
          <p:nvPr/>
        </p:nvSpPr>
        <p:spPr>
          <a:xfrm>
            <a:off x="3813750" y="2790600"/>
            <a:ext cx="1516500" cy="243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x番目の値を表示</a:t>
            </a:r>
          </a:p>
        </p:txBody>
      </p:sp>
      <p:cxnSp>
        <p:nvCxnSpPr>
          <p:cNvPr id="302" name="Shape 302"/>
          <p:cNvCxnSpPr>
            <a:stCxn id="301" idx="2"/>
          </p:cNvCxnSpPr>
          <p:nvPr/>
        </p:nvCxnSpPr>
        <p:spPr>
          <a:xfrm>
            <a:off x="4572000" y="3034499"/>
            <a:ext cx="0" cy="1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" name="Shape 303"/>
          <p:cNvSpPr/>
          <p:nvPr/>
        </p:nvSpPr>
        <p:spPr>
          <a:xfrm>
            <a:off x="3176275" y="3213000"/>
            <a:ext cx="2810350" cy="625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最初に表示した値の方が大きい</a:t>
            </a:r>
          </a:p>
        </p:txBody>
      </p:sp>
      <p:cxnSp>
        <p:nvCxnSpPr>
          <p:cNvPr id="304" name="Shape 304"/>
          <p:cNvCxnSpPr>
            <a:stCxn id="303" idx="3"/>
          </p:cNvCxnSpPr>
          <p:nvPr/>
        </p:nvCxnSpPr>
        <p:spPr>
          <a:xfrm>
            <a:off x="5986625" y="3525850"/>
            <a:ext cx="959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6925175" y="3525850"/>
            <a:ext cx="0" cy="233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" name="Shape 306"/>
          <p:cNvSpPr txBox="1"/>
          <p:nvPr/>
        </p:nvSpPr>
        <p:spPr>
          <a:xfrm>
            <a:off x="6217312" y="326605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507225" y="3890487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sp>
        <p:nvSpPr>
          <p:cNvPr id="308" name="Shape 308"/>
          <p:cNvSpPr/>
          <p:nvPr/>
        </p:nvSpPr>
        <p:spPr>
          <a:xfrm>
            <a:off x="6267725" y="3757162"/>
            <a:ext cx="13149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2つの値を交換</a:t>
            </a:r>
          </a:p>
        </p:txBody>
      </p:sp>
      <p:cxnSp>
        <p:nvCxnSpPr>
          <p:cNvPr id="309" name="Shape 309"/>
          <p:cNvCxnSpPr>
            <a:stCxn id="303" idx="2"/>
          </p:cNvCxnSpPr>
          <p:nvPr/>
        </p:nvCxnSpPr>
        <p:spPr>
          <a:xfrm>
            <a:off x="4581450" y="3838700"/>
            <a:ext cx="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>
            <a:stCxn id="308" idx="2"/>
          </p:cNvCxnSpPr>
          <p:nvPr/>
        </p:nvCxnSpPr>
        <p:spPr>
          <a:xfrm flipH="1">
            <a:off x="6924875" y="4022362"/>
            <a:ext cx="3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1" name="Shape 311"/>
          <p:cNvSpPr/>
          <p:nvPr/>
        </p:nvSpPr>
        <p:spPr>
          <a:xfrm>
            <a:off x="3668850" y="4390987"/>
            <a:ext cx="1802699" cy="2438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2" name="Shape 312"/>
          <p:cNvCxnSpPr>
            <a:stCxn id="311" idx="1"/>
          </p:cNvCxnSpPr>
          <p:nvPr/>
        </p:nvCxnSpPr>
        <p:spPr>
          <a:xfrm>
            <a:off x="4570199" y="4634887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4572000" y="4207487"/>
            <a:ext cx="2354399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x="2948225" y="1293874"/>
            <a:ext cx="0" cy="3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2958850" y="1293825"/>
            <a:ext cx="16331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バブルソート2</a:t>
            </a:r>
          </a:p>
        </p:txBody>
      </p:sp>
      <p:cxnSp>
        <p:nvCxnSpPr>
          <p:cNvPr id="321" name="Shape 321"/>
          <p:cNvCxnSpPr/>
          <p:nvPr/>
        </p:nvCxnSpPr>
        <p:spPr>
          <a:xfrm>
            <a:off x="4571700" y="339225"/>
            <a:ext cx="599" cy="19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2" name="Shape 322"/>
          <p:cNvSpPr/>
          <p:nvPr/>
        </p:nvSpPr>
        <p:spPr>
          <a:xfrm>
            <a:off x="3868800" y="2322225"/>
            <a:ext cx="1405200" cy="243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終端の値を除外</a:t>
            </a:r>
          </a:p>
        </p:txBody>
      </p:sp>
      <p:cxnSp>
        <p:nvCxnSpPr>
          <p:cNvPr id="323" name="Shape 323"/>
          <p:cNvCxnSpPr>
            <a:stCxn id="322" idx="2"/>
            <a:endCxn id="324" idx="0"/>
          </p:cNvCxnSpPr>
          <p:nvPr/>
        </p:nvCxnSpPr>
        <p:spPr>
          <a:xfrm>
            <a:off x="4571400" y="2566124"/>
            <a:ext cx="6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4" name="Shape 324"/>
          <p:cNvSpPr/>
          <p:nvPr/>
        </p:nvSpPr>
        <p:spPr>
          <a:xfrm>
            <a:off x="3702350" y="2879125"/>
            <a:ext cx="1739300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値がない</a:t>
            </a:r>
          </a:p>
        </p:txBody>
      </p:sp>
      <p:cxnSp>
        <p:nvCxnSpPr>
          <p:cNvPr id="325" name="Shape 325"/>
          <p:cNvCxnSpPr>
            <a:stCxn id="324" idx="2"/>
          </p:cNvCxnSpPr>
          <p:nvPr/>
        </p:nvCxnSpPr>
        <p:spPr>
          <a:xfrm flipH="1">
            <a:off x="4570800" y="3218525"/>
            <a:ext cx="12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2820975" y="3531525"/>
            <a:ext cx="17711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2820975" y="403125"/>
            <a:ext cx="0" cy="3128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>
            <a:stCxn id="324" idx="3"/>
          </p:cNvCxnSpPr>
          <p:nvPr/>
        </p:nvCxnSpPr>
        <p:spPr>
          <a:xfrm>
            <a:off x="5441650" y="3048825"/>
            <a:ext cx="762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/>
          <p:nvPr/>
        </p:nvCxnSpPr>
        <p:spPr>
          <a:xfrm>
            <a:off x="6204025" y="3064900"/>
            <a:ext cx="0" cy="6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0" name="Shape 330"/>
          <p:cNvSpPr/>
          <p:nvPr/>
        </p:nvSpPr>
        <p:spPr>
          <a:xfrm>
            <a:off x="5694962" y="37543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573637" y="278902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496625" y="3242362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リニアサーチ</a:t>
            </a:r>
          </a:p>
        </p:txBody>
      </p:sp>
      <p:sp>
        <p:nvSpPr>
          <p:cNvPr id="338" name="Shape 338"/>
          <p:cNvSpPr/>
          <p:nvPr/>
        </p:nvSpPr>
        <p:spPr>
          <a:xfrm>
            <a:off x="4062942" y="10499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339" name="Shape 339"/>
          <p:cNvCxnSpPr>
            <a:stCxn id="338" idx="2"/>
          </p:cNvCxnSpPr>
          <p:nvPr/>
        </p:nvCxnSpPr>
        <p:spPr>
          <a:xfrm flipH="1">
            <a:off x="4570800" y="1389289"/>
            <a:ext cx="12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0" name="Shape 340"/>
          <p:cNvSpPr/>
          <p:nvPr/>
        </p:nvSpPr>
        <p:spPr>
          <a:xfrm>
            <a:off x="4333350" y="1611900"/>
            <a:ext cx="477299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341" name="Shape 341"/>
          <p:cNvCxnSpPr>
            <a:stCxn id="340" idx="2"/>
          </p:cNvCxnSpPr>
          <p:nvPr/>
        </p:nvCxnSpPr>
        <p:spPr>
          <a:xfrm flipH="1">
            <a:off x="4570799" y="1877099"/>
            <a:ext cx="12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2" name="Shape 342"/>
          <p:cNvSpPr/>
          <p:nvPr/>
        </p:nvSpPr>
        <p:spPr>
          <a:xfrm>
            <a:off x="3818700" y="2099700"/>
            <a:ext cx="1506600" cy="2225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探す値と不一致</a:t>
            </a:r>
          </a:p>
        </p:txBody>
      </p:sp>
      <p:sp>
        <p:nvSpPr>
          <p:cNvPr id="343" name="Shape 343"/>
          <p:cNvSpPr/>
          <p:nvPr/>
        </p:nvSpPr>
        <p:spPr>
          <a:xfrm>
            <a:off x="3943150" y="2544900"/>
            <a:ext cx="1255500" cy="487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探す値とx番目の値を比較</a:t>
            </a:r>
          </a:p>
        </p:txBody>
      </p:sp>
      <p:cxnSp>
        <p:nvCxnSpPr>
          <p:cNvPr id="344" name="Shape 344"/>
          <p:cNvCxnSpPr>
            <a:stCxn id="343" idx="2"/>
          </p:cNvCxnSpPr>
          <p:nvPr/>
        </p:nvCxnSpPr>
        <p:spPr>
          <a:xfrm flipH="1">
            <a:off x="4569700" y="3032699"/>
            <a:ext cx="12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5" name="Shape 345"/>
          <p:cNvCxnSpPr>
            <a:stCxn id="342" idx="1"/>
          </p:cNvCxnSpPr>
          <p:nvPr/>
        </p:nvCxnSpPr>
        <p:spPr>
          <a:xfrm>
            <a:off x="4572000" y="2322299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6" name="Shape 346"/>
          <p:cNvSpPr/>
          <p:nvPr/>
        </p:nvSpPr>
        <p:spPr>
          <a:xfrm>
            <a:off x="3986950" y="3276900"/>
            <a:ext cx="11667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cxnSp>
        <p:nvCxnSpPr>
          <p:cNvPr id="347" name="Shape 347"/>
          <p:cNvCxnSpPr>
            <a:stCxn id="346" idx="2"/>
          </p:cNvCxnSpPr>
          <p:nvPr/>
        </p:nvCxnSpPr>
        <p:spPr>
          <a:xfrm>
            <a:off x="4570300" y="3542099"/>
            <a:ext cx="6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8" name="Shape 348"/>
          <p:cNvSpPr/>
          <p:nvPr/>
        </p:nvSpPr>
        <p:spPr>
          <a:xfrm>
            <a:off x="3818700" y="3786300"/>
            <a:ext cx="1506600" cy="2225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9" name="Shape 349"/>
          <p:cNvCxnSpPr>
            <a:stCxn id="348" idx="1"/>
          </p:cNvCxnSpPr>
          <p:nvPr/>
        </p:nvCxnSpPr>
        <p:spPr>
          <a:xfrm flipH="1">
            <a:off x="4570800" y="4008899"/>
            <a:ext cx="12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0" name="Shape 350"/>
          <p:cNvSpPr/>
          <p:nvPr/>
        </p:nvSpPr>
        <p:spPr>
          <a:xfrm>
            <a:off x="4062937" y="42531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課題2</a:t>
            </a:r>
          </a:p>
        </p:txBody>
      </p:sp>
      <p:sp>
        <p:nvSpPr>
          <p:cNvPr id="61" name="Shape 61"/>
          <p:cNvSpPr/>
          <p:nvPr/>
        </p:nvSpPr>
        <p:spPr>
          <a:xfrm>
            <a:off x="4062942" y="14953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62" name="Shape 62"/>
          <p:cNvSpPr/>
          <p:nvPr/>
        </p:nvSpPr>
        <p:spPr>
          <a:xfrm>
            <a:off x="4036437" y="2083412"/>
            <a:ext cx="1071125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文字を入力</a:t>
            </a:r>
          </a:p>
        </p:txBody>
      </p:sp>
      <p:cxnSp>
        <p:nvCxnSpPr>
          <p:cNvPr id="63" name="Shape 63"/>
          <p:cNvCxnSpPr>
            <a:stCxn id="61" idx="2"/>
            <a:endCxn id="62" idx="0"/>
          </p:cNvCxnSpPr>
          <p:nvPr/>
        </p:nvCxnSpPr>
        <p:spPr>
          <a:xfrm>
            <a:off x="4572000" y="1834714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/>
          <p:nvPr/>
        </p:nvSpPr>
        <p:spPr>
          <a:xfrm>
            <a:off x="3830250" y="2737312"/>
            <a:ext cx="1483500" cy="516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文字「入力された文字は：」を表示</a:t>
            </a:r>
          </a:p>
        </p:txBody>
      </p:sp>
      <p:sp>
        <p:nvSpPr>
          <p:cNvPr id="65" name="Shape 65"/>
          <p:cNvSpPr/>
          <p:nvPr/>
        </p:nvSpPr>
        <p:spPr>
          <a:xfrm>
            <a:off x="4062937" y="35687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66" name="Shape 66"/>
          <p:cNvCxnSpPr>
            <a:stCxn id="62" idx="2"/>
            <a:endCxn id="64" idx="0"/>
          </p:cNvCxnSpPr>
          <p:nvPr/>
        </p:nvCxnSpPr>
        <p:spPr>
          <a:xfrm>
            <a:off x="4572000" y="2422812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64" idx="2"/>
            <a:endCxn id="65" idx="0"/>
          </p:cNvCxnSpPr>
          <p:nvPr/>
        </p:nvCxnSpPr>
        <p:spPr>
          <a:xfrm>
            <a:off x="4572000" y="3254212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課題3</a:t>
            </a:r>
          </a:p>
        </p:txBody>
      </p:sp>
      <p:sp>
        <p:nvSpPr>
          <p:cNvPr id="73" name="Shape 73"/>
          <p:cNvSpPr/>
          <p:nvPr/>
        </p:nvSpPr>
        <p:spPr>
          <a:xfrm>
            <a:off x="4062942" y="11453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74" name="Shape 74"/>
          <p:cNvSpPr/>
          <p:nvPr/>
        </p:nvSpPr>
        <p:spPr>
          <a:xfrm>
            <a:off x="4004625" y="1675625"/>
            <a:ext cx="1134750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xに値を入力</a:t>
            </a:r>
          </a:p>
        </p:txBody>
      </p:sp>
      <p:cxnSp>
        <p:nvCxnSpPr>
          <p:cNvPr id="75" name="Shape 75"/>
          <p:cNvCxnSpPr>
            <a:stCxn id="73" idx="2"/>
            <a:endCxn id="74" idx="0"/>
          </p:cNvCxnSpPr>
          <p:nvPr/>
        </p:nvCxnSpPr>
        <p:spPr>
          <a:xfrm>
            <a:off x="4572000" y="1484739"/>
            <a:ext cx="0" cy="224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/>
          <p:nvPr/>
        </p:nvSpPr>
        <p:spPr>
          <a:xfrm>
            <a:off x="3665275" y="2258900"/>
            <a:ext cx="181347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xが5以上</a:t>
            </a:r>
          </a:p>
        </p:txBody>
      </p:sp>
      <p:cxnSp>
        <p:nvCxnSpPr>
          <p:cNvPr id="77" name="Shape 77"/>
          <p:cNvCxnSpPr>
            <a:stCxn id="74" idx="2"/>
            <a:endCxn id="76" idx="0"/>
          </p:cNvCxnSpPr>
          <p:nvPr/>
        </p:nvCxnSpPr>
        <p:spPr>
          <a:xfrm>
            <a:off x="4572000" y="2015024"/>
            <a:ext cx="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>
            <a:stCxn id="76" idx="3"/>
          </p:cNvCxnSpPr>
          <p:nvPr/>
        </p:nvCxnSpPr>
        <p:spPr>
          <a:xfrm>
            <a:off x="5478750" y="2428600"/>
            <a:ext cx="7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6214625" y="2417975"/>
            <a:ext cx="0" cy="296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/>
          <p:nvPr/>
        </p:nvSpPr>
        <p:spPr>
          <a:xfrm>
            <a:off x="5445725" y="2714975"/>
            <a:ext cx="1537800" cy="296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文字「true」を表示</a:t>
            </a:r>
          </a:p>
        </p:txBody>
      </p:sp>
      <p:sp>
        <p:nvSpPr>
          <p:cNvPr id="81" name="Shape 81"/>
          <p:cNvSpPr/>
          <p:nvPr/>
        </p:nvSpPr>
        <p:spPr>
          <a:xfrm>
            <a:off x="3760650" y="3105275"/>
            <a:ext cx="1622699" cy="296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文字「false」を表示</a:t>
            </a:r>
          </a:p>
        </p:txBody>
      </p:sp>
      <p:cxnSp>
        <p:nvCxnSpPr>
          <p:cNvPr id="82" name="Shape 82"/>
          <p:cNvCxnSpPr>
            <a:stCxn id="76" idx="2"/>
            <a:endCxn id="81" idx="0"/>
          </p:cNvCxnSpPr>
          <p:nvPr/>
        </p:nvCxnSpPr>
        <p:spPr>
          <a:xfrm>
            <a:off x="4572012" y="2598300"/>
            <a:ext cx="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/>
          <p:nvPr/>
        </p:nvSpPr>
        <p:spPr>
          <a:xfrm>
            <a:off x="4062937" y="37970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84" name="Shape 84"/>
          <p:cNvCxnSpPr>
            <a:stCxn id="81" idx="2"/>
            <a:endCxn id="83" idx="0"/>
          </p:cNvCxnSpPr>
          <p:nvPr/>
        </p:nvCxnSpPr>
        <p:spPr>
          <a:xfrm>
            <a:off x="4571999" y="3402274"/>
            <a:ext cx="0" cy="3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 txBox="1"/>
          <p:nvPr/>
        </p:nvSpPr>
        <p:spPr>
          <a:xfrm>
            <a:off x="5597537" y="214217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486000" y="2697937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cxnSp>
        <p:nvCxnSpPr>
          <p:cNvPr id="87" name="Shape 87"/>
          <p:cNvCxnSpPr>
            <a:stCxn id="80" idx="2"/>
          </p:cNvCxnSpPr>
          <p:nvPr/>
        </p:nvCxnSpPr>
        <p:spPr>
          <a:xfrm>
            <a:off x="6214625" y="3011974"/>
            <a:ext cx="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4581524" y="3595249"/>
            <a:ext cx="1643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課題4</a:t>
            </a:r>
          </a:p>
        </p:txBody>
      </p:sp>
      <p:sp>
        <p:nvSpPr>
          <p:cNvPr id="94" name="Shape 94"/>
          <p:cNvSpPr/>
          <p:nvPr/>
        </p:nvSpPr>
        <p:spPr>
          <a:xfrm>
            <a:off x="4062942" y="11453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95" name="Shape 95"/>
          <p:cNvSpPr/>
          <p:nvPr/>
        </p:nvSpPr>
        <p:spPr>
          <a:xfrm>
            <a:off x="3824650" y="1702125"/>
            <a:ext cx="1494699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パスワードを入力</a:t>
            </a:r>
          </a:p>
        </p:txBody>
      </p:sp>
      <p:sp>
        <p:nvSpPr>
          <p:cNvPr id="96" name="Shape 96"/>
          <p:cNvSpPr/>
          <p:nvPr/>
        </p:nvSpPr>
        <p:spPr>
          <a:xfrm>
            <a:off x="3047500" y="2295050"/>
            <a:ext cx="3049000" cy="391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パスワードが正解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6096487" y="2490637"/>
            <a:ext cx="7358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6829725" y="2492200"/>
            <a:ext cx="3000" cy="227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/>
          <p:nvPr/>
        </p:nvSpPr>
        <p:spPr>
          <a:xfrm>
            <a:off x="5710275" y="2726675"/>
            <a:ext cx="2241600" cy="296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文字「ログイン成功」を表示</a:t>
            </a:r>
          </a:p>
        </p:txBody>
      </p:sp>
      <p:sp>
        <p:nvSpPr>
          <p:cNvPr id="100" name="Shape 100"/>
          <p:cNvSpPr/>
          <p:nvPr/>
        </p:nvSpPr>
        <p:spPr>
          <a:xfrm>
            <a:off x="4062937" y="34520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01" name="Shape 101"/>
          <p:cNvCxnSpPr>
            <a:stCxn id="96" idx="2"/>
            <a:endCxn id="100" idx="0"/>
          </p:cNvCxnSpPr>
          <p:nvPr/>
        </p:nvCxnSpPr>
        <p:spPr>
          <a:xfrm>
            <a:off x="4572000" y="2686250"/>
            <a:ext cx="0" cy="7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6172862" y="222545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496625" y="281267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cxnSp>
        <p:nvCxnSpPr>
          <p:cNvPr id="104" name="Shape 104"/>
          <p:cNvCxnSpPr>
            <a:stCxn id="99" idx="2"/>
          </p:cNvCxnSpPr>
          <p:nvPr/>
        </p:nvCxnSpPr>
        <p:spPr>
          <a:xfrm flipH="1">
            <a:off x="6829575" y="3023674"/>
            <a:ext cx="15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4571999" y="3259699"/>
            <a:ext cx="2258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>
            <a:endCxn id="95" idx="0"/>
          </p:cNvCxnSpPr>
          <p:nvPr/>
        </p:nvCxnSpPr>
        <p:spPr>
          <a:xfrm>
            <a:off x="4571999" y="1484664"/>
            <a:ext cx="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endCxn id="96" idx="0"/>
          </p:cNvCxnSpPr>
          <p:nvPr/>
        </p:nvCxnSpPr>
        <p:spPr>
          <a:xfrm>
            <a:off x="4572000" y="2041550"/>
            <a:ext cx="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課題5</a:t>
            </a:r>
          </a:p>
        </p:txBody>
      </p:sp>
      <p:sp>
        <p:nvSpPr>
          <p:cNvPr id="113" name="Shape 113"/>
          <p:cNvSpPr/>
          <p:nvPr/>
        </p:nvSpPr>
        <p:spPr>
          <a:xfrm>
            <a:off x="4062942" y="11029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14" name="Shape 114"/>
          <p:cNvSpPr/>
          <p:nvPr/>
        </p:nvSpPr>
        <p:spPr>
          <a:xfrm>
            <a:off x="4333350" y="1665000"/>
            <a:ext cx="477299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115" name="Shape 115"/>
          <p:cNvCxnSpPr>
            <a:endCxn id="114" idx="0"/>
          </p:cNvCxnSpPr>
          <p:nvPr/>
        </p:nvCxnSpPr>
        <p:spPr>
          <a:xfrm>
            <a:off x="4571999" y="1442400"/>
            <a:ext cx="0" cy="222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/>
          <p:nvPr/>
        </p:nvSpPr>
        <p:spPr>
          <a:xfrm>
            <a:off x="3856800" y="2152875"/>
            <a:ext cx="1430399" cy="2225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xの値が9以下</a:t>
            </a:r>
          </a:p>
        </p:txBody>
      </p:sp>
      <p:cxnSp>
        <p:nvCxnSpPr>
          <p:cNvPr id="117" name="Shape 117"/>
          <p:cNvCxnSpPr>
            <a:stCxn id="114" idx="2"/>
            <a:endCxn id="116" idx="3"/>
          </p:cNvCxnSpPr>
          <p:nvPr/>
        </p:nvCxnSpPr>
        <p:spPr>
          <a:xfrm>
            <a:off x="4571999" y="1930199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/>
          <p:nvPr/>
        </p:nvSpPr>
        <p:spPr>
          <a:xfrm>
            <a:off x="4004550" y="2598150"/>
            <a:ext cx="11349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xの値を表示</a:t>
            </a:r>
          </a:p>
        </p:txBody>
      </p:sp>
      <p:cxnSp>
        <p:nvCxnSpPr>
          <p:cNvPr id="119" name="Shape 119"/>
          <p:cNvCxnSpPr>
            <a:stCxn id="116" idx="1"/>
            <a:endCxn id="118" idx="0"/>
          </p:cNvCxnSpPr>
          <p:nvPr/>
        </p:nvCxnSpPr>
        <p:spPr>
          <a:xfrm>
            <a:off x="4571999" y="2375474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3978150" y="3086025"/>
            <a:ext cx="11877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xに2をプラス</a:t>
            </a:r>
          </a:p>
        </p:txBody>
      </p:sp>
      <p:cxnSp>
        <p:nvCxnSpPr>
          <p:cNvPr id="121" name="Shape 121"/>
          <p:cNvCxnSpPr>
            <a:stCxn id="118" idx="2"/>
            <a:endCxn id="120" idx="0"/>
          </p:cNvCxnSpPr>
          <p:nvPr/>
        </p:nvCxnSpPr>
        <p:spPr>
          <a:xfrm>
            <a:off x="4572000" y="2863349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/>
          <p:nvPr/>
        </p:nvSpPr>
        <p:spPr>
          <a:xfrm>
            <a:off x="3856750" y="3573900"/>
            <a:ext cx="1430399" cy="2225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>
            <a:stCxn id="120" idx="2"/>
            <a:endCxn id="122" idx="3"/>
          </p:cNvCxnSpPr>
          <p:nvPr/>
        </p:nvCxnSpPr>
        <p:spPr>
          <a:xfrm>
            <a:off x="4572000" y="3351224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/>
          <p:nvPr/>
        </p:nvSpPr>
        <p:spPr>
          <a:xfrm>
            <a:off x="4062937" y="40191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25" name="Shape 125"/>
          <p:cNvCxnSpPr>
            <a:endCxn id="124" idx="0"/>
          </p:cNvCxnSpPr>
          <p:nvPr/>
        </p:nvCxnSpPr>
        <p:spPr>
          <a:xfrm>
            <a:off x="4571995" y="3796575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課題6</a:t>
            </a:r>
          </a:p>
        </p:txBody>
      </p:sp>
      <p:sp>
        <p:nvSpPr>
          <p:cNvPr id="131" name="Shape 131"/>
          <p:cNvSpPr/>
          <p:nvPr/>
        </p:nvSpPr>
        <p:spPr>
          <a:xfrm>
            <a:off x="4062942" y="13786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32" name="Shape 132"/>
          <p:cNvSpPr/>
          <p:nvPr/>
        </p:nvSpPr>
        <p:spPr>
          <a:xfrm>
            <a:off x="3813300" y="1919525"/>
            <a:ext cx="1517400" cy="243899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表示が2回以下</a:t>
            </a:r>
          </a:p>
        </p:txBody>
      </p:sp>
      <p:sp>
        <p:nvSpPr>
          <p:cNvPr id="133" name="Shape 133"/>
          <p:cNvSpPr/>
          <p:nvPr/>
        </p:nvSpPr>
        <p:spPr>
          <a:xfrm>
            <a:off x="3474300" y="2364875"/>
            <a:ext cx="2195400" cy="286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文字「Hello World!」を表示</a:t>
            </a:r>
          </a:p>
        </p:txBody>
      </p:sp>
      <p:sp>
        <p:nvSpPr>
          <p:cNvPr id="134" name="Shape 134"/>
          <p:cNvSpPr/>
          <p:nvPr/>
        </p:nvSpPr>
        <p:spPr>
          <a:xfrm>
            <a:off x="3813300" y="2852525"/>
            <a:ext cx="1517400" cy="243899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>
            <a:endCxn id="134" idx="3"/>
          </p:cNvCxnSpPr>
          <p:nvPr/>
        </p:nvCxnSpPr>
        <p:spPr>
          <a:xfrm>
            <a:off x="4572000" y="2650925"/>
            <a:ext cx="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4062937" y="32978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37" name="Shape 137"/>
          <p:cNvCxnSpPr>
            <a:endCxn id="136" idx="0"/>
          </p:cNvCxnSpPr>
          <p:nvPr/>
        </p:nvCxnSpPr>
        <p:spPr>
          <a:xfrm>
            <a:off x="4571995" y="3096275"/>
            <a:ext cx="0" cy="201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endCxn id="132" idx="3"/>
          </p:cNvCxnSpPr>
          <p:nvPr/>
        </p:nvCxnSpPr>
        <p:spPr>
          <a:xfrm>
            <a:off x="4572000" y="1717925"/>
            <a:ext cx="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endCxn id="133" idx="0"/>
          </p:cNvCxnSpPr>
          <p:nvPr/>
        </p:nvCxnSpPr>
        <p:spPr>
          <a:xfrm>
            <a:off x="4572000" y="2163275"/>
            <a:ext cx="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課題7</a:t>
            </a:r>
          </a:p>
        </p:txBody>
      </p:sp>
      <p:sp>
        <p:nvSpPr>
          <p:cNvPr id="145" name="Shape 145"/>
          <p:cNvSpPr/>
          <p:nvPr/>
        </p:nvSpPr>
        <p:spPr>
          <a:xfrm>
            <a:off x="4062942" y="13362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46" name="Shape 146"/>
          <p:cNvSpPr/>
          <p:nvPr/>
        </p:nvSpPr>
        <p:spPr>
          <a:xfrm>
            <a:off x="3813725" y="2833575"/>
            <a:ext cx="1516525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パスワードを入力</a:t>
            </a:r>
          </a:p>
        </p:txBody>
      </p:sp>
      <p:sp>
        <p:nvSpPr>
          <p:cNvPr id="147" name="Shape 147"/>
          <p:cNvSpPr/>
          <p:nvPr/>
        </p:nvSpPr>
        <p:spPr>
          <a:xfrm>
            <a:off x="3660000" y="1898325"/>
            <a:ext cx="1823999" cy="2142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>
            <a:stCxn id="145" idx="2"/>
            <a:endCxn id="147" idx="3"/>
          </p:cNvCxnSpPr>
          <p:nvPr/>
        </p:nvCxnSpPr>
        <p:spPr>
          <a:xfrm>
            <a:off x="4572000" y="1675639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3474300" y="2335200"/>
            <a:ext cx="21954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パスワードの入力を求める</a:t>
            </a:r>
          </a:p>
        </p:txBody>
      </p:sp>
      <p:cxnSp>
        <p:nvCxnSpPr>
          <p:cNvPr id="150" name="Shape 150"/>
          <p:cNvCxnSpPr>
            <a:endCxn id="149" idx="0"/>
          </p:cNvCxnSpPr>
          <p:nvPr/>
        </p:nvCxnSpPr>
        <p:spPr>
          <a:xfrm>
            <a:off x="4572000" y="2112600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9" idx="2"/>
            <a:endCxn id="146" idx="0"/>
          </p:cNvCxnSpPr>
          <p:nvPr/>
        </p:nvCxnSpPr>
        <p:spPr>
          <a:xfrm>
            <a:off x="4572000" y="2610899"/>
            <a:ext cx="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/>
          <p:nvPr/>
        </p:nvSpPr>
        <p:spPr>
          <a:xfrm>
            <a:off x="3659975" y="3395650"/>
            <a:ext cx="1823999" cy="214200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パスワードが不正解</a:t>
            </a:r>
          </a:p>
        </p:txBody>
      </p:sp>
      <p:cxnSp>
        <p:nvCxnSpPr>
          <p:cNvPr id="153" name="Shape 153"/>
          <p:cNvCxnSpPr>
            <a:endCxn id="152" idx="3"/>
          </p:cNvCxnSpPr>
          <p:nvPr/>
        </p:nvCxnSpPr>
        <p:spPr>
          <a:xfrm>
            <a:off x="4571974" y="3173050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3347075" y="3832525"/>
            <a:ext cx="2449800" cy="275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文字「ログインしました」を表示</a:t>
            </a:r>
          </a:p>
        </p:txBody>
      </p:sp>
      <p:sp>
        <p:nvSpPr>
          <p:cNvPr id="155" name="Shape 155"/>
          <p:cNvSpPr/>
          <p:nvPr/>
        </p:nvSpPr>
        <p:spPr>
          <a:xfrm>
            <a:off x="4062912" y="433090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56" name="Shape 156"/>
          <p:cNvCxnSpPr>
            <a:endCxn id="154" idx="0"/>
          </p:cNvCxnSpPr>
          <p:nvPr/>
        </p:nvCxnSpPr>
        <p:spPr>
          <a:xfrm>
            <a:off x="4571975" y="3609925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endCxn id="155" idx="0"/>
          </p:cNvCxnSpPr>
          <p:nvPr/>
        </p:nvCxnSpPr>
        <p:spPr>
          <a:xfrm>
            <a:off x="4571970" y="4108300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課題8</a:t>
            </a:r>
          </a:p>
        </p:txBody>
      </p:sp>
      <p:sp>
        <p:nvSpPr>
          <p:cNvPr id="163" name="Shape 163"/>
          <p:cNvSpPr/>
          <p:nvPr/>
        </p:nvSpPr>
        <p:spPr>
          <a:xfrm>
            <a:off x="4062942" y="56167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64" name="Shape 164"/>
          <p:cNvSpPr/>
          <p:nvPr/>
        </p:nvSpPr>
        <p:spPr>
          <a:xfrm>
            <a:off x="3994025" y="1071125"/>
            <a:ext cx="1155949" cy="339399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xに値を入力</a:t>
            </a:r>
          </a:p>
        </p:txBody>
      </p:sp>
      <p:cxnSp>
        <p:nvCxnSpPr>
          <p:cNvPr id="165" name="Shape 165"/>
          <p:cNvCxnSpPr>
            <a:endCxn id="164" idx="0"/>
          </p:cNvCxnSpPr>
          <p:nvPr/>
        </p:nvCxnSpPr>
        <p:spPr>
          <a:xfrm>
            <a:off x="4571999" y="901064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/>
          <p:nvPr/>
        </p:nvSpPr>
        <p:spPr>
          <a:xfrm>
            <a:off x="3654662" y="1580575"/>
            <a:ext cx="183467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xが1以上</a:t>
            </a:r>
          </a:p>
        </p:txBody>
      </p:sp>
      <p:cxnSp>
        <p:nvCxnSpPr>
          <p:cNvPr id="167" name="Shape 167"/>
          <p:cNvCxnSpPr>
            <a:endCxn id="166" idx="0"/>
          </p:cNvCxnSpPr>
          <p:nvPr/>
        </p:nvCxnSpPr>
        <p:spPr>
          <a:xfrm>
            <a:off x="4572000" y="1410475"/>
            <a:ext cx="0" cy="1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>
            <a:stCxn id="166" idx="3"/>
          </p:cNvCxnSpPr>
          <p:nvPr/>
        </p:nvCxnSpPr>
        <p:spPr>
          <a:xfrm flipH="1" rot="10800000">
            <a:off x="5489337" y="1749975"/>
            <a:ext cx="2369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endCxn id="170" idx="0"/>
          </p:cNvCxnSpPr>
          <p:nvPr/>
        </p:nvCxnSpPr>
        <p:spPr>
          <a:xfrm>
            <a:off x="7858424" y="1749875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0" name="Shape 170"/>
          <p:cNvSpPr/>
          <p:nvPr/>
        </p:nvSpPr>
        <p:spPr>
          <a:xfrm>
            <a:off x="6941025" y="2010575"/>
            <a:ext cx="1834799" cy="498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文字「入力された数字は1以上です」を表示</a:t>
            </a:r>
          </a:p>
        </p:txBody>
      </p:sp>
      <p:sp>
        <p:nvSpPr>
          <p:cNvPr id="171" name="Shape 171"/>
          <p:cNvSpPr/>
          <p:nvPr/>
        </p:nvSpPr>
        <p:spPr>
          <a:xfrm>
            <a:off x="4020537" y="2291337"/>
            <a:ext cx="1102925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xが0</a:t>
            </a:r>
          </a:p>
        </p:txBody>
      </p:sp>
      <p:cxnSp>
        <p:nvCxnSpPr>
          <p:cNvPr id="172" name="Shape 172"/>
          <p:cNvCxnSpPr>
            <a:stCxn id="166" idx="2"/>
            <a:endCxn id="171" idx="0"/>
          </p:cNvCxnSpPr>
          <p:nvPr/>
        </p:nvCxnSpPr>
        <p:spPr>
          <a:xfrm>
            <a:off x="4572000" y="1919975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71" idx="3"/>
          </p:cNvCxnSpPr>
          <p:nvPr/>
        </p:nvCxnSpPr>
        <p:spPr>
          <a:xfrm flipH="1" rot="10800000">
            <a:off x="5123462" y="2460437"/>
            <a:ext cx="1409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4" name="Shape 174"/>
          <p:cNvSpPr/>
          <p:nvPr/>
        </p:nvSpPr>
        <p:spPr>
          <a:xfrm>
            <a:off x="5694925" y="2682175"/>
            <a:ext cx="1654500" cy="498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文字「入力された数字は0です」を表示</a:t>
            </a:r>
          </a:p>
        </p:txBody>
      </p:sp>
      <p:sp>
        <p:nvSpPr>
          <p:cNvPr id="175" name="Shape 175"/>
          <p:cNvSpPr/>
          <p:nvPr/>
        </p:nvSpPr>
        <p:spPr>
          <a:xfrm>
            <a:off x="3654587" y="2906262"/>
            <a:ext cx="1834799" cy="498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文字「入力された数字は0未満です」を表示</a:t>
            </a:r>
          </a:p>
        </p:txBody>
      </p:sp>
      <p:cxnSp>
        <p:nvCxnSpPr>
          <p:cNvPr id="176" name="Shape 176"/>
          <p:cNvCxnSpPr>
            <a:endCxn id="174" idx="0"/>
          </p:cNvCxnSpPr>
          <p:nvPr/>
        </p:nvCxnSpPr>
        <p:spPr>
          <a:xfrm>
            <a:off x="6522175" y="2470975"/>
            <a:ext cx="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4062962" y="41466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78" name="Shape 178"/>
          <p:cNvCxnSpPr>
            <a:stCxn id="174" idx="2"/>
          </p:cNvCxnSpPr>
          <p:nvPr/>
        </p:nvCxnSpPr>
        <p:spPr>
          <a:xfrm>
            <a:off x="6522175" y="3180474"/>
            <a:ext cx="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4581275" y="3616350"/>
            <a:ext cx="1951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7858425" y="2508875"/>
            <a:ext cx="0" cy="13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4581324" y="3849774"/>
            <a:ext cx="3287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stCxn id="171" idx="2"/>
            <a:endCxn id="175" idx="0"/>
          </p:cNvCxnSpPr>
          <p:nvPr/>
        </p:nvCxnSpPr>
        <p:spPr>
          <a:xfrm>
            <a:off x="4572000" y="2630737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>
            <a:endCxn id="177" idx="0"/>
          </p:cNvCxnSpPr>
          <p:nvPr/>
        </p:nvCxnSpPr>
        <p:spPr>
          <a:xfrm>
            <a:off x="4572020" y="3404424"/>
            <a:ext cx="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6424725" y="148477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486000" y="197305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507362" y="2184437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486000" y="2635562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課題9</a:t>
            </a:r>
          </a:p>
        </p:txBody>
      </p:sp>
      <p:sp>
        <p:nvSpPr>
          <p:cNvPr id="193" name="Shape 193"/>
          <p:cNvSpPr/>
          <p:nvPr/>
        </p:nvSpPr>
        <p:spPr>
          <a:xfrm>
            <a:off x="3998162" y="360550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194" name="Shape 194"/>
          <p:cNvCxnSpPr>
            <a:stCxn id="193" idx="2"/>
          </p:cNvCxnSpPr>
          <p:nvPr/>
        </p:nvCxnSpPr>
        <p:spPr>
          <a:xfrm>
            <a:off x="4507220" y="699939"/>
            <a:ext cx="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/>
          <p:nvPr/>
        </p:nvSpPr>
        <p:spPr>
          <a:xfrm>
            <a:off x="3568687" y="912037"/>
            <a:ext cx="1877074" cy="2969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trueまたはfalseを入力</a:t>
            </a:r>
          </a:p>
        </p:txBody>
      </p:sp>
      <p:cxnSp>
        <p:nvCxnSpPr>
          <p:cNvPr id="196" name="Shape 196"/>
          <p:cNvCxnSpPr>
            <a:stCxn id="195" idx="2"/>
          </p:cNvCxnSpPr>
          <p:nvPr/>
        </p:nvCxnSpPr>
        <p:spPr>
          <a:xfrm>
            <a:off x="4507224" y="1208987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/>
          <p:nvPr/>
        </p:nvSpPr>
        <p:spPr>
          <a:xfrm>
            <a:off x="3473262" y="1470525"/>
            <a:ext cx="2067950" cy="33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trueが入力</a:t>
            </a:r>
          </a:p>
        </p:txBody>
      </p:sp>
      <p:cxnSp>
        <p:nvCxnSpPr>
          <p:cNvPr id="198" name="Shape 198"/>
          <p:cNvCxnSpPr>
            <a:stCxn id="197" idx="3"/>
          </p:cNvCxnSpPr>
          <p:nvPr/>
        </p:nvCxnSpPr>
        <p:spPr>
          <a:xfrm>
            <a:off x="5541212" y="1640225"/>
            <a:ext cx="1065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9" name="Shape 199"/>
          <p:cNvSpPr txBox="1"/>
          <p:nvPr/>
        </p:nvSpPr>
        <p:spPr>
          <a:xfrm>
            <a:off x="5819662" y="1389200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yes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411875" y="1903725"/>
            <a:ext cx="498299" cy="26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ja">
                <a:solidFill>
                  <a:schemeClr val="dk1"/>
                </a:solidFill>
              </a:rPr>
              <a:t>no</a:t>
            </a:r>
          </a:p>
        </p:txBody>
      </p:sp>
      <p:cxnSp>
        <p:nvCxnSpPr>
          <p:cNvPr id="201" name="Shape 201"/>
          <p:cNvCxnSpPr/>
          <p:nvPr/>
        </p:nvCxnSpPr>
        <p:spPr>
          <a:xfrm flipH="1">
            <a:off x="6606949" y="2085825"/>
            <a:ext cx="8100" cy="219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5921750" y="2738175"/>
            <a:ext cx="1378500" cy="466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文字「記事No.xを表示」を表示</a:t>
            </a:r>
          </a:p>
        </p:txBody>
      </p:sp>
      <p:sp>
        <p:nvSpPr>
          <p:cNvPr id="203" name="Shape 203"/>
          <p:cNvSpPr/>
          <p:nvPr/>
        </p:nvSpPr>
        <p:spPr>
          <a:xfrm>
            <a:off x="5850800" y="2300275"/>
            <a:ext cx="1520399" cy="2364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ja"/>
              <a:t>xの値が20以下</a:t>
            </a:r>
          </a:p>
        </p:txBody>
      </p:sp>
      <p:cxnSp>
        <p:nvCxnSpPr>
          <p:cNvPr id="204" name="Shape 204"/>
          <p:cNvCxnSpPr>
            <a:stCxn id="202" idx="2"/>
          </p:cNvCxnSpPr>
          <p:nvPr/>
        </p:nvCxnSpPr>
        <p:spPr>
          <a:xfrm>
            <a:off x="6611000" y="3204674"/>
            <a:ext cx="0" cy="2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" name="Shape 205"/>
          <p:cNvSpPr/>
          <p:nvPr/>
        </p:nvSpPr>
        <p:spPr>
          <a:xfrm>
            <a:off x="6347250" y="1862375"/>
            <a:ext cx="498299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6611000" y="2527925"/>
            <a:ext cx="0" cy="195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6033050" y="3441062"/>
            <a:ext cx="1155900" cy="265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xに1をプラス</a:t>
            </a:r>
          </a:p>
        </p:txBody>
      </p:sp>
      <p:cxnSp>
        <p:nvCxnSpPr>
          <p:cNvPr id="208" name="Shape 208"/>
          <p:cNvCxnSpPr>
            <a:stCxn id="207" idx="2"/>
          </p:cNvCxnSpPr>
          <p:nvPr/>
        </p:nvCxnSpPr>
        <p:spPr>
          <a:xfrm>
            <a:off x="6611000" y="3706262"/>
            <a:ext cx="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>
            <a:off x="6596400" y="1654400"/>
            <a:ext cx="0" cy="201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5850800" y="3922525"/>
            <a:ext cx="1520399" cy="236400"/>
          </a:xfrm>
          <a:prstGeom prst="snip2SameRect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1" name="Shape 211"/>
          <p:cNvCxnSpPr>
            <a:stCxn id="210" idx="1"/>
          </p:cNvCxnSpPr>
          <p:nvPr/>
        </p:nvCxnSpPr>
        <p:spPr>
          <a:xfrm>
            <a:off x="6610999" y="4158925"/>
            <a:ext cx="66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4517725" y="4379925"/>
            <a:ext cx="21104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3" name="Shape 213"/>
          <p:cNvSpPr/>
          <p:nvPr/>
        </p:nvSpPr>
        <p:spPr>
          <a:xfrm>
            <a:off x="3998162" y="4560125"/>
            <a:ext cx="1018116" cy="33938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sp>
        <p:nvSpPr>
          <p:cNvPr id="214" name="Shape 214"/>
          <p:cNvSpPr/>
          <p:nvPr/>
        </p:nvSpPr>
        <p:spPr>
          <a:xfrm>
            <a:off x="3292975" y="2262725"/>
            <a:ext cx="2428499" cy="466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文字「Log：このページはTOPページではありません」を表示</a:t>
            </a:r>
          </a:p>
        </p:txBody>
      </p:sp>
      <p:cxnSp>
        <p:nvCxnSpPr>
          <p:cNvPr id="215" name="Shape 215"/>
          <p:cNvCxnSpPr>
            <a:stCxn id="197" idx="2"/>
          </p:cNvCxnSpPr>
          <p:nvPr/>
        </p:nvCxnSpPr>
        <p:spPr>
          <a:xfrm>
            <a:off x="4507237" y="1809925"/>
            <a:ext cx="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>
            <a:off x="4507225" y="2729225"/>
            <a:ext cx="0" cy="18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