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643050"/>
            <a:ext cx="76143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br>
              <a:rPr kumimoji="1" lang="en-US" altLang="ja-JP" sz="3200" dirty="0" smtClean="0"/>
            </a:br>
            <a:r>
              <a:rPr kumimoji="1" lang="en-US" altLang="ja-JP" sz="3200" dirty="0" smtClean="0"/>
              <a:t>  when I was a master‘s student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</a:t>
            </a:r>
            <a:r>
              <a:rPr lang="en-US" altLang="ja-JP" sz="3200" dirty="0" smtClean="0"/>
              <a:t>But, I am now one of working adults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</a:t>
            </a:r>
            <a:r>
              <a:rPr lang="en-US" altLang="ja-JP" sz="3200" dirty="0" smtClean="0"/>
              <a:t>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</Words>
  <Application>Microsoft Office PowerPoint</Application>
  <PresentationFormat>画面に合わせる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Fundamental Technologies Used in PyPy JIT Compiler</vt:lpstr>
      <vt:lpstr>whoami</vt:lpstr>
      <vt:lpstr>スライド 3</vt:lpstr>
      <vt:lpstr>Today’s topics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7</cp:revision>
  <dcterms:created xsi:type="dcterms:W3CDTF">2012-09-06T13:06:50Z</dcterms:created>
  <dcterms:modified xsi:type="dcterms:W3CDTF">2012-09-06T14:53:45Z</dcterms:modified>
</cp:coreProperties>
</file>