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304" r:id="rId19"/>
    <p:sldId id="279" r:id="rId20"/>
    <p:sldId id="280" r:id="rId21"/>
    <p:sldId id="281" r:id="rId22"/>
    <p:sldId id="284" r:id="rId23"/>
    <p:sldId id="282" r:id="rId24"/>
    <p:sldId id="283" r:id="rId25"/>
    <p:sldId id="292" r:id="rId26"/>
    <p:sldId id="285" r:id="rId27"/>
    <p:sldId id="291" r:id="rId28"/>
    <p:sldId id="293" r:id="rId29"/>
    <p:sldId id="286" r:id="rId30"/>
    <p:sldId id="287" r:id="rId31"/>
    <p:sldId id="288" r:id="rId32"/>
    <p:sldId id="289" r:id="rId33"/>
    <p:sldId id="290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5" r:id="rId45"/>
    <p:sldId id="266" r:id="rId46"/>
    <p:sldId id="26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60"/>
  </p:normalViewPr>
  <p:slideViewPr>
    <p:cSldViewPr>
      <p:cViewPr>
        <p:scale>
          <a:sx n="55" d="100"/>
          <a:sy n="55" d="100"/>
        </p:scale>
        <p:origin x="-1472" y="-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142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78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 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8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551723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 is used to </a:t>
            </a:r>
            <a:r>
              <a:rPr kumimoji="1" lang="en-US" altLang="ja-JP" sz="3200" dirty="0" smtClean="0"/>
              <a:t>assure not to execute parts which isn’t compiled during it is executed natively.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02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Use Guard to </a:t>
            </a:r>
            <a:r>
              <a:rPr lang="en-US" altLang="ja-JP" dirty="0" smtClean="0"/>
              <a:t>compile each </a:t>
            </a:r>
            <a:r>
              <a:rPr lang="en-US" altLang="ja-JP" dirty="0"/>
              <a:t>types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5517232"/>
            <a:ext cx="160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Guard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It can support compiling multiple type!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Autofit/>
          </a:bodyPr>
          <a:lstStyle/>
          <a:p>
            <a:r>
              <a:rPr kumimoji="1" lang="en-US" altLang="ja-JP" sz="11500" dirty="0" smtClean="0"/>
              <a:t>What about tracing JIT in </a:t>
            </a:r>
            <a:r>
              <a:rPr kumimoji="1" lang="en-US" altLang="ja-JP" sz="11500" dirty="0" err="1" smtClean="0"/>
              <a:t>PyPy</a:t>
            </a:r>
            <a:r>
              <a:rPr kumimoji="1" lang="en-US" altLang="ja-JP" sz="11500" dirty="0" smtClean="0"/>
              <a:t>?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02283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says…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r>
              <a:rPr lang="en-US" altLang="ja-JP" dirty="0" smtClean="0"/>
              <a:t>Once you implement VM in </a:t>
            </a:r>
            <a:r>
              <a:rPr lang="en-US" altLang="ja-JP" dirty="0" err="1" smtClean="0"/>
              <a:t>RPython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sz="4000" dirty="0" err="1" smtClean="0">
                <a:solidFill>
                  <a:srgbClr val="FF0000"/>
                </a:solidFill>
              </a:rPr>
              <a:t>PyPy</a:t>
            </a:r>
            <a:r>
              <a:rPr lang="en-US" altLang="ja-JP" sz="4000" dirty="0" smtClean="0">
                <a:solidFill>
                  <a:srgbClr val="FF0000"/>
                </a:solidFill>
              </a:rPr>
              <a:t> implements JIT compiler for it automatically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4509120"/>
            <a:ext cx="70981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... How?</a:t>
            </a:r>
          </a:p>
          <a:p>
            <a:pPr algn="ctr"/>
            <a:r>
              <a:rPr lang="en-US" altLang="ja-JP" sz="4400" dirty="0" smtClean="0"/>
              <a:t>Does it </a:t>
            </a:r>
            <a:r>
              <a:rPr lang="en-US" altLang="ja-JP" sz="4400" dirty="0" smtClean="0">
                <a:solidFill>
                  <a:srgbClr val="FF0000"/>
                </a:solidFill>
              </a:rPr>
              <a:t>generate</a:t>
            </a:r>
            <a:r>
              <a:rPr lang="en-US" altLang="ja-JP" sz="4400" dirty="0" smtClean="0"/>
              <a:t> JIT compiler?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4562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Strategy to add JIT to target VM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mplementing JIT compiler is a heavy task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made only one JIT compiler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User write their interpreter by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PyPy's</a:t>
            </a:r>
            <a:r>
              <a:rPr lang="en-US" altLang="ja-JP" dirty="0" smtClean="0"/>
              <a:t> JIT compiler works for the interpreter</a:t>
            </a:r>
            <a:br>
              <a:rPr lang="en-US" altLang="ja-JP" dirty="0" smtClean="0"/>
            </a:br>
            <a:r>
              <a:rPr lang="en-US" altLang="ja-JP" dirty="0" smtClean="0"/>
              <a:t>=&gt; Equivalent to supporting JIT to target interpreter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2627784" y="2060848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627784" y="3284984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2627784" y="4509120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5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Sandwich architecture used in </a:t>
            </a:r>
            <a:r>
              <a:rPr kumimoji="1" lang="en-US" altLang="ja-JP" dirty="0" err="1" smtClean="0"/>
              <a:t>PyPy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67744" y="2276872"/>
            <a:ext cx="4608512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Target program 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1439652" y="3068960"/>
            <a:ext cx="6264696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Interpreter written in </a:t>
            </a:r>
            <a:r>
              <a:rPr kumimoji="1" lang="en-US" altLang="ja-JP" sz="3600" dirty="0" err="1" smtClean="0"/>
              <a:t>RPython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917848" y="3861048"/>
            <a:ext cx="7308304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/>
              <a:t>PyPy's</a:t>
            </a:r>
            <a:r>
              <a:rPr kumimoji="1" lang="en-US" altLang="ja-JP" sz="3600" dirty="0" smtClean="0"/>
              <a:t> JIT compiler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88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Meta-tracing (new technology introduced by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973" y="1412776"/>
            <a:ext cx="8895222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973" y="1412776"/>
            <a:ext cx="31923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Typical tracing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973" y="4005064"/>
            <a:ext cx="8820472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73" y="4005064"/>
            <a:ext cx="4290357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PyPy's</a:t>
            </a:r>
            <a:r>
              <a:rPr kumimoji="1" lang="en-US" altLang="ja-JP" sz="4000" dirty="0" smtClean="0"/>
              <a:t> meta-tracing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6725" y="2060848"/>
            <a:ext cx="73576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implemented language</a:t>
            </a:r>
          </a:p>
          <a:p>
            <a:r>
              <a:rPr kumimoji="1" lang="en-US" altLang="ja-JP" sz="3600" dirty="0" smtClean="0"/>
              <a:t>* 1 JIT  for 1 language implementation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797152"/>
            <a:ext cx="879444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language which implements target language</a:t>
            </a:r>
          </a:p>
          <a:p>
            <a:r>
              <a:rPr kumimoji="1" lang="en-US" altLang="ja-JP" sz="3600" dirty="0" smtClean="0"/>
              <a:t>* 1 JIT  for any language implementation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237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about speed?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t="1202" b="1202"/>
          <a:stretch>
            <a:fillRect/>
          </a:stretch>
        </p:blipFill>
        <p:spPr>
          <a:xfrm>
            <a:off x="467544" y="1052736"/>
            <a:ext cx="8229600" cy="452596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3568" y="5733256"/>
            <a:ext cx="79148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/>
              <a:t>Roughly two times faster than </a:t>
            </a:r>
            <a:r>
              <a:rPr kumimoji="1" lang="en-US" altLang="ja-JP" sz="3800" dirty="0" err="1" smtClean="0"/>
              <a:t>CPython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val="68459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8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 mechanism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benefi</a:t>
            </a:r>
            <a:r>
              <a:rPr lang="en-US" altLang="ja-JP" dirty="0" smtClean="0"/>
              <a:t>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will bring?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12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Suggestion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0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30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868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49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429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1100</Words>
  <Application>Microsoft Macintosh PowerPoint</Application>
  <PresentationFormat>画面に合わせる (4:3)</PresentationFormat>
  <Paragraphs>253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Summary of "What is PyPy?" 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Use Guard to compile each types</vt:lpstr>
      <vt:lpstr>PowerPoint プレゼンテーション</vt:lpstr>
      <vt:lpstr>It can support compiling multiple type!</vt:lpstr>
      <vt:lpstr>What about tracing JIT in PyPy?</vt:lpstr>
      <vt:lpstr>PyPy says…</vt:lpstr>
      <vt:lpstr>Strategy to add JIT to target VM</vt:lpstr>
      <vt:lpstr>Sandwich architecture used in PyPy</vt:lpstr>
      <vt:lpstr>Meta-tracing (new technology introduced by PyPy)</vt:lpstr>
      <vt:lpstr>What about speed?</vt:lpstr>
      <vt:lpstr>PowerPoint プレゼンテーション</vt:lpstr>
      <vt:lpstr>Hint mechanism</vt:lpstr>
      <vt:lpstr>How benefit PyPy will bring?</vt:lpstr>
      <vt:lpstr>Suggestion</vt:lpstr>
      <vt:lpstr>Templates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池田 涼太郎</cp:lastModifiedBy>
  <cp:revision>100</cp:revision>
  <dcterms:created xsi:type="dcterms:W3CDTF">2012-09-06T13:06:50Z</dcterms:created>
  <dcterms:modified xsi:type="dcterms:W3CDTF">2012-09-15T07:15:11Z</dcterms:modified>
</cp:coreProperties>
</file>