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7" r:id="rId4"/>
    <p:sldId id="261" r:id="rId5"/>
    <p:sldId id="268" r:id="rId6"/>
    <p:sldId id="278" r:id="rId7"/>
    <p:sldId id="265" r:id="rId8"/>
    <p:sldId id="269" r:id="rId9"/>
    <p:sldId id="271" r:id="rId10"/>
    <p:sldId id="272" r:id="rId11"/>
    <p:sldId id="274" r:id="rId12"/>
    <p:sldId id="263" r:id="rId13"/>
    <p:sldId id="275" r:id="rId14"/>
    <p:sldId id="279" r:id="rId15"/>
    <p:sldId id="280" r:id="rId16"/>
    <p:sldId id="270" r:id="rId17"/>
    <p:sldId id="281" r:id="rId18"/>
  </p:sldIdLst>
  <p:sldSz cx="9144000" cy="6858000" type="screen4x3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shift_jis"/>
  <p:clrMru>
    <a:srgbClr val="0000FF"/>
    <a:srgbClr val="007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0" autoAdjust="0"/>
    <p:restoredTop sz="94725" autoAdjust="0"/>
  </p:normalViewPr>
  <p:slideViewPr>
    <p:cSldViewPr>
      <p:cViewPr>
        <p:scale>
          <a:sx n="60" d="100"/>
          <a:sy n="60" d="100"/>
        </p:scale>
        <p:origin x="-60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AB14-01ED-43C8-8438-EBDECF5244B4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9E344-0958-4060-90A1-E927D6E4B49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EFF30-F4B8-4BB3-B26A-A68DF686B02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B8928-9D4C-403B-B07A-91EF22BC4E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B8928-9D4C-403B-B07A-91EF22BC4E5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B8928-9D4C-403B-B07A-91EF22BC4E5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D141-C7A6-4D2B-B418-D64BBC1274D9}" type="datetimeFigureOut">
              <a:rPr kumimoji="1" lang="ja-JP" altLang="en-US" smtClean="0"/>
              <a:pPr/>
              <a:t>2008/9/19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B074-4364-4169-919E-9A298DA47F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7" name="Picture 9" descr="bbci_typ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24750" y="6092825"/>
            <a:ext cx="1549400" cy="674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home\tomioka\doc\graz08\presen\test.avi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Combined </a:t>
            </a:r>
            <a:r>
              <a:rPr lang="en-US" altLang="ja-JP" dirty="0" smtClean="0">
                <a:solidFill>
                  <a:srgbClr val="0070C0"/>
                </a:solidFill>
              </a:rPr>
              <a:t>classification </a:t>
            </a:r>
            <a:r>
              <a:rPr lang="en-US" altLang="ja-JP" dirty="0">
                <a:solidFill>
                  <a:srgbClr val="0070C0"/>
                </a:solidFill>
              </a:rPr>
              <a:t>and channel/basis selection with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L1-L2 regularization with application to P300 speller system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4533920"/>
            <a:ext cx="7429552" cy="175260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Ryota Tomioka </a:t>
            </a:r>
            <a:r>
              <a:rPr lang="en-US" altLang="ja-JP" dirty="0" smtClean="0">
                <a:solidFill>
                  <a:schemeClr val="tx1"/>
                </a:solidFill>
              </a:rPr>
              <a:t>&amp; Stefan </a:t>
            </a:r>
            <a:r>
              <a:rPr lang="en-US" altLang="ja-JP" dirty="0" err="1" smtClean="0">
                <a:solidFill>
                  <a:schemeClr val="tx1"/>
                </a:solidFill>
              </a:rPr>
              <a:t>Haufe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/>
              <a:t>Tokyo Tech / TU Berlin / </a:t>
            </a:r>
            <a:r>
              <a:rPr lang="en-US" altLang="ja-JP" dirty="0" err="1" smtClean="0"/>
              <a:t>Fraunhofer</a:t>
            </a:r>
            <a:r>
              <a:rPr lang="en-US" altLang="ja-JP" dirty="0" smtClean="0"/>
              <a:t> FIRST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6000750"/>
            <a:ext cx="20383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5975350"/>
            <a:ext cx="1871663" cy="806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L1-L2 regularization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18" y="1571612"/>
            <a:ext cx="2095514" cy="157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グループ化 4"/>
          <p:cNvGrpSpPr/>
          <p:nvPr/>
        </p:nvGrpSpPr>
        <p:grpSpPr>
          <a:xfrm>
            <a:off x="285720" y="2857496"/>
            <a:ext cx="1571635" cy="2000264"/>
            <a:chOff x="3571869" y="4714884"/>
            <a:chExt cx="1571635" cy="2000264"/>
          </a:xfrm>
        </p:grpSpPr>
        <p:sp>
          <p:nvSpPr>
            <p:cNvPr id="6" name="正方形/長方形 5"/>
            <p:cNvSpPr/>
            <p:nvPr/>
          </p:nvSpPr>
          <p:spPr>
            <a:xfrm>
              <a:off x="4000496" y="4714884"/>
              <a:ext cx="1071570" cy="15716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ja-JP" sz="5400" i="1" dirty="0" smtClean="0">
                  <a:solidFill>
                    <a:prstClr val="black"/>
                  </a:solidFill>
                </a:rPr>
                <a:t>W</a:t>
              </a:r>
              <a:endParaRPr lang="ja-JP" altLang="en-US" sz="5400" i="1" dirty="0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77800" y="6315038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#samples</a:t>
              </a:r>
              <a:endParaRPr kumimoji="1" lang="ja-JP" altLang="en-US" sz="20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16200000">
              <a:off x="3153004" y="5348063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#channels</a:t>
              </a:r>
              <a:endParaRPr kumimoji="1" lang="ja-JP" altLang="en-US" sz="20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17" y="3429000"/>
            <a:ext cx="209551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図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06740" y="2143116"/>
            <a:ext cx="2565458" cy="761716"/>
          </a:xfrm>
          <a:prstGeom prst="rect">
            <a:avLst/>
          </a:prstGeom>
          <a:noFill/>
          <a:ln/>
          <a:effectLst/>
        </p:spPr>
      </p:pic>
      <p:pic>
        <p:nvPicPr>
          <p:cNvPr id="17" name="図 1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62719" y="4000504"/>
            <a:ext cx="2538041" cy="761717"/>
          </a:xfrm>
          <a:prstGeom prst="rect">
            <a:avLst/>
          </a:prstGeom>
          <a:noFill/>
          <a:ln/>
          <a:effectLst/>
        </p:spPr>
      </p:pic>
      <p:pic>
        <p:nvPicPr>
          <p:cNvPr id="26" name="図 2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27798" y="5857892"/>
            <a:ext cx="3273028" cy="761170"/>
          </a:xfrm>
          <a:prstGeom prst="rect">
            <a:avLst/>
          </a:prstGeom>
          <a:noFill/>
          <a:ln/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48517" y="5286388"/>
            <a:ext cx="209551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テキスト ボックス 22"/>
          <p:cNvSpPr txBox="1"/>
          <p:nvPr/>
        </p:nvSpPr>
        <p:spPr>
          <a:xfrm>
            <a:off x="2285984" y="1214422"/>
            <a:ext cx="404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ja-JP" sz="2800" dirty="0" smtClean="0"/>
              <a:t>Channel selection</a:t>
            </a:r>
          </a:p>
          <a:p>
            <a:pPr marL="514350" indent="-514350"/>
            <a:r>
              <a:rPr lang="en-US" altLang="ja-JP" sz="2800" dirty="0" smtClean="0"/>
              <a:t> (linear sum of </a:t>
            </a:r>
            <a:r>
              <a:rPr lang="en-US" altLang="ja-JP" sz="2800" dirty="0" smtClean="0">
                <a:solidFill>
                  <a:srgbClr val="FF0000"/>
                </a:solidFill>
              </a:rPr>
              <a:t>row norms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85984" y="3000372"/>
            <a:ext cx="3911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(2) Time sample selection</a:t>
            </a:r>
          </a:p>
          <a:p>
            <a:r>
              <a:rPr lang="en-US" altLang="ja-JP" sz="2800" dirty="0" smtClean="0"/>
              <a:t>(linear sum of 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col</a:t>
            </a:r>
            <a:r>
              <a:rPr lang="en-US" altLang="ja-JP" sz="2800" dirty="0" smtClean="0">
                <a:solidFill>
                  <a:srgbClr val="FF0000"/>
                </a:solidFill>
              </a:rPr>
              <a:t> norms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5984" y="4857760"/>
            <a:ext cx="5080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(3) Component selection</a:t>
            </a:r>
          </a:p>
          <a:p>
            <a:r>
              <a:rPr lang="en-US" altLang="ja-JP" sz="2800" dirty="0" smtClean="0"/>
              <a:t>(linear sum of </a:t>
            </a:r>
            <a:r>
              <a:rPr lang="en-US" altLang="ja-JP" sz="2800" dirty="0" smtClean="0">
                <a:solidFill>
                  <a:srgbClr val="FF0000"/>
                </a:solidFill>
              </a:rPr>
              <a:t>component norms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method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23393" y="2143116"/>
            <a:ext cx="524893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ja-JP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minimize   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kumimoji="1" lang="en-US" altLang="ja-JP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kumimoji="1" lang="en-US" altLang="ja-JP" sz="36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L(</a:t>
            </a:r>
            <a:r>
              <a:rPr kumimoji="1" lang="en-US" altLang="ja-JP" sz="36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36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kumimoji="1" lang="en-US" altLang="ja-JP" sz="3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kumimoji="1" lang="en-US" altLang="ja-JP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ymbol" pitchFamily="18" charset="2"/>
              </a:rPr>
              <a:t>lW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kumimoji="1" lang="en-US" altLang="ja-JP" sz="3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kumimoji="1" lang="ja-JP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" name="直線矢印コネクタ 5"/>
          <p:cNvCxnSpPr>
            <a:stCxn id="7" idx="0"/>
          </p:cNvCxnSpPr>
          <p:nvPr/>
        </p:nvCxnSpPr>
        <p:spPr>
          <a:xfrm rot="5400000" flipH="1" flipV="1">
            <a:off x="3071632" y="2571575"/>
            <a:ext cx="1071570" cy="16434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3669" y="3929066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70C0"/>
                </a:solidFill>
              </a:rPr>
              <a:t>2 x 6-class multinomial loss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29256" y="3929066"/>
            <a:ext cx="311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L1-L2 regularization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6100149" y="3043859"/>
            <a:ext cx="1071570" cy="6988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/>
          <p:cNvSpPr/>
          <p:nvPr/>
        </p:nvSpPr>
        <p:spPr>
          <a:xfrm>
            <a:off x="1071538" y="5429264"/>
            <a:ext cx="1428760" cy="10001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71802" y="5429264"/>
            <a:ext cx="521497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Nonlinear convex optimization with second order cone constraint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 - </a:t>
            </a:r>
            <a:r>
              <a:rPr kumimoji="1" lang="en-US" altLang="ja-JP" sz="3100" dirty="0" smtClean="0"/>
              <a:t>BCI competition III dataset II [Albany]</a:t>
            </a:r>
            <a:endParaRPr kumimoji="1" lang="ja-JP" altLang="en-US" sz="3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2" y="1214422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(1) Channel selection </a:t>
            </a:r>
            <a:r>
              <a:rPr kumimoji="1" lang="en-US" altLang="ja-JP" sz="2800" dirty="0" err="1" smtClean="0"/>
              <a:t>regularizer</a:t>
            </a:r>
            <a:endParaRPr kumimoji="1"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2330" y="2428868"/>
            <a:ext cx="196727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Symbol" pitchFamily="18" charset="2"/>
              </a:rPr>
              <a:t>l</a:t>
            </a:r>
            <a:r>
              <a:rPr kumimoji="1" lang="en-US" altLang="ja-JP" sz="2000" dirty="0" smtClean="0"/>
              <a:t>=5.46</a:t>
            </a:r>
          </a:p>
          <a:p>
            <a:r>
              <a:rPr lang="en-US" altLang="ja-JP" sz="2000" dirty="0" smtClean="0"/>
              <a:t>Subject A:</a:t>
            </a:r>
          </a:p>
          <a:p>
            <a:r>
              <a:rPr kumimoji="1" lang="en-US" altLang="ja-JP" sz="2000" dirty="0" smtClean="0"/>
              <a:t>99%  (97%)</a:t>
            </a:r>
          </a:p>
          <a:p>
            <a:r>
              <a:rPr kumimoji="1" lang="en-US" altLang="ja-JP" sz="2000" dirty="0" smtClean="0"/>
              <a:t>72%  (72%)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Subject B:</a:t>
            </a:r>
          </a:p>
          <a:p>
            <a:r>
              <a:rPr kumimoji="1" lang="en-US" altLang="ja-JP" sz="2000" dirty="0" smtClean="0"/>
              <a:t>93%  (96%)</a:t>
            </a:r>
          </a:p>
          <a:p>
            <a:r>
              <a:rPr kumimoji="1" lang="en-US" altLang="ja-JP" sz="2000" dirty="0" smtClean="0"/>
              <a:t>80%  (75%)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Rakotomamonjy</a:t>
            </a:r>
            <a:endParaRPr lang="en-US" altLang="ja-JP" sz="2000" dirty="0" smtClean="0"/>
          </a:p>
          <a:p>
            <a:r>
              <a:rPr lang="en-US" altLang="ja-JP" sz="2000" dirty="0" smtClean="0"/>
              <a:t> &amp; Gigue)</a:t>
            </a:r>
          </a:p>
        </p:txBody>
      </p:sp>
      <p:pic>
        <p:nvPicPr>
          <p:cNvPr id="3076" name="Picture 4" descr="C:\home\tomioka\doc\graz08\presen\Subject_A_B_0.01_100_space_scalest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63966"/>
            <a:ext cx="6072204" cy="4951182"/>
          </a:xfrm>
          <a:prstGeom prst="rect">
            <a:avLst/>
          </a:prstGeom>
          <a:noFill/>
        </p:spPr>
      </p:pic>
      <p:grpSp>
        <p:nvGrpSpPr>
          <p:cNvPr id="16" name="グループ化 15"/>
          <p:cNvGrpSpPr/>
          <p:nvPr/>
        </p:nvGrpSpPr>
        <p:grpSpPr>
          <a:xfrm>
            <a:off x="7072330" y="1571612"/>
            <a:ext cx="2000265" cy="717769"/>
            <a:chOff x="7072330" y="1571612"/>
            <a:chExt cx="2000265" cy="717769"/>
          </a:xfrm>
        </p:grpSpPr>
        <p:sp>
          <p:nvSpPr>
            <p:cNvPr id="15" name="正方形/長方形 14"/>
            <p:cNvSpPr/>
            <p:nvPr/>
          </p:nvSpPr>
          <p:spPr>
            <a:xfrm>
              <a:off x="7072330" y="1571612"/>
              <a:ext cx="2000264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579301" y="1643050"/>
              <a:ext cx="1493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 smtClean="0"/>
                <a:t>15 repetitions</a:t>
              </a:r>
            </a:p>
            <a:p>
              <a:pPr algn="r"/>
              <a:r>
                <a:rPr kumimoji="1" lang="en-US" altLang="ja-JP" dirty="0" smtClean="0"/>
                <a:t>5 repetitions</a:t>
              </a:r>
              <a:endParaRPr kumimoji="1" lang="ja-JP" altLang="en-US" dirty="0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7169002" y="1789315"/>
              <a:ext cx="428628" cy="1588"/>
            </a:xfrm>
            <a:prstGeom prst="line">
              <a:avLst/>
            </a:prstGeom>
            <a:ln w="38100">
              <a:solidFill>
                <a:srgbClr val="007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7169002" y="2075067"/>
              <a:ext cx="428628" cy="15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Results</a:t>
            </a:r>
            <a:r>
              <a:rPr lang="en-US" altLang="ja-JP" dirty="0" smtClean="0">
                <a:solidFill>
                  <a:prstClr val="black"/>
                </a:solidFill>
              </a:rPr>
              <a:t>- </a:t>
            </a:r>
            <a:r>
              <a:rPr lang="en-US" altLang="ja-JP" sz="3100" dirty="0" smtClean="0">
                <a:solidFill>
                  <a:prstClr val="black"/>
                </a:solidFill>
              </a:rPr>
              <a:t>BCI competition III dataset II [Albany]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2" y="1214422"/>
            <a:ext cx="554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(2) Time sample selection </a:t>
            </a:r>
            <a:r>
              <a:rPr kumimoji="1" lang="en-US" altLang="ja-JP" sz="2800" dirty="0" err="1" smtClean="0"/>
              <a:t>regularizer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43768" y="2428868"/>
            <a:ext cx="19672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Symbol" pitchFamily="18" charset="2"/>
              </a:rPr>
              <a:t>l</a:t>
            </a:r>
            <a:r>
              <a:rPr kumimoji="1" lang="en-US" altLang="ja-JP" sz="2000" dirty="0" smtClean="0"/>
              <a:t>=5.46</a:t>
            </a:r>
          </a:p>
          <a:p>
            <a:r>
              <a:rPr lang="en-US" altLang="ja-JP" sz="2000" dirty="0" smtClean="0"/>
              <a:t>Subject A:</a:t>
            </a:r>
          </a:p>
          <a:p>
            <a:r>
              <a:rPr kumimoji="1" lang="en-US" altLang="ja-JP" sz="2000" dirty="0" smtClean="0"/>
              <a:t>98%  (97%) </a:t>
            </a:r>
          </a:p>
          <a:p>
            <a:r>
              <a:rPr kumimoji="1" lang="en-US" altLang="ja-JP" sz="2000" dirty="0" smtClean="0"/>
              <a:t>70%  (72%)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Subject B:</a:t>
            </a:r>
          </a:p>
          <a:p>
            <a:r>
              <a:rPr kumimoji="1" lang="en-US" altLang="ja-JP" sz="2000" dirty="0" smtClean="0"/>
              <a:t>94%  (96%)</a:t>
            </a:r>
          </a:p>
          <a:p>
            <a:r>
              <a:rPr kumimoji="1" lang="en-US" altLang="ja-JP" sz="2000" dirty="0" smtClean="0"/>
              <a:t>81%  (75%)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Rakotomamonjy</a:t>
            </a:r>
            <a:endParaRPr lang="en-US" altLang="ja-JP" sz="2000" dirty="0" smtClean="0"/>
          </a:p>
          <a:p>
            <a:r>
              <a:rPr lang="en-US" altLang="ja-JP" sz="2000" dirty="0" smtClean="0"/>
              <a:t> &amp; Gigue)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pic>
        <p:nvPicPr>
          <p:cNvPr id="7" name="Picture 3" descr="C:\home\tomioka\doc\graz08\presen\Subject_A_B_0.01_100_time_scalest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6000792" cy="4892953"/>
          </a:xfrm>
          <a:prstGeom prst="rect">
            <a:avLst/>
          </a:prstGeom>
          <a:noFill/>
        </p:spPr>
      </p:pic>
      <p:grpSp>
        <p:nvGrpSpPr>
          <p:cNvPr id="8" name="グループ化 7"/>
          <p:cNvGrpSpPr/>
          <p:nvPr/>
        </p:nvGrpSpPr>
        <p:grpSpPr>
          <a:xfrm>
            <a:off x="7072330" y="1571612"/>
            <a:ext cx="2000265" cy="717769"/>
            <a:chOff x="7072330" y="1571612"/>
            <a:chExt cx="2000265" cy="717769"/>
          </a:xfrm>
        </p:grpSpPr>
        <p:sp>
          <p:nvSpPr>
            <p:cNvPr id="9" name="正方形/長方形 8"/>
            <p:cNvSpPr/>
            <p:nvPr/>
          </p:nvSpPr>
          <p:spPr>
            <a:xfrm>
              <a:off x="7072330" y="1571612"/>
              <a:ext cx="2000264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579301" y="1643050"/>
              <a:ext cx="1493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 smtClean="0"/>
                <a:t>15 repetitions</a:t>
              </a:r>
            </a:p>
            <a:p>
              <a:pPr algn="r"/>
              <a:r>
                <a:rPr kumimoji="1" lang="en-US" altLang="ja-JP" dirty="0" smtClean="0"/>
                <a:t>5 repetitions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7169002" y="1789315"/>
              <a:ext cx="428628" cy="1588"/>
            </a:xfrm>
            <a:prstGeom prst="line">
              <a:avLst/>
            </a:prstGeom>
            <a:ln w="38100">
              <a:solidFill>
                <a:srgbClr val="007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7169002" y="2075067"/>
              <a:ext cx="428628" cy="15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r>
              <a:rPr lang="en-US" altLang="ja-JP" dirty="0" smtClean="0">
                <a:solidFill>
                  <a:prstClr val="black"/>
                </a:solidFill>
              </a:rPr>
              <a:t>- </a:t>
            </a:r>
            <a:r>
              <a:rPr lang="en-US" altLang="ja-JP" sz="3100" dirty="0" smtClean="0">
                <a:solidFill>
                  <a:prstClr val="black"/>
                </a:solidFill>
              </a:rPr>
              <a:t>BCI competition III dataset II [Albany]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32" y="1214422"/>
            <a:ext cx="541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(3) Component selection </a:t>
            </a:r>
            <a:r>
              <a:rPr kumimoji="1" lang="en-US" altLang="ja-JP" sz="2800" dirty="0" err="1" smtClean="0"/>
              <a:t>regularizer</a:t>
            </a:r>
            <a:endParaRPr kumimoji="1" lang="en-US" altLang="ja-JP" sz="28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072330" y="1571612"/>
            <a:ext cx="2000265" cy="717769"/>
            <a:chOff x="7072330" y="1571612"/>
            <a:chExt cx="2000265" cy="717769"/>
          </a:xfrm>
        </p:grpSpPr>
        <p:sp>
          <p:nvSpPr>
            <p:cNvPr id="9" name="正方形/長方形 8"/>
            <p:cNvSpPr/>
            <p:nvPr/>
          </p:nvSpPr>
          <p:spPr>
            <a:xfrm>
              <a:off x="7072330" y="1571612"/>
              <a:ext cx="2000264" cy="7143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579301" y="1643050"/>
              <a:ext cx="1493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 smtClean="0"/>
                <a:t>15 repetitions</a:t>
              </a:r>
            </a:p>
            <a:p>
              <a:pPr algn="r"/>
              <a:r>
                <a:rPr kumimoji="1" lang="en-US" altLang="ja-JP" dirty="0" smtClean="0"/>
                <a:t>5 repetitions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7169002" y="1789315"/>
              <a:ext cx="428628" cy="1588"/>
            </a:xfrm>
            <a:prstGeom prst="line">
              <a:avLst/>
            </a:prstGeom>
            <a:ln w="38100">
              <a:solidFill>
                <a:srgbClr val="007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7169002" y="2075067"/>
              <a:ext cx="428628" cy="15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7000876" y="2428868"/>
            <a:ext cx="2000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000" dirty="0" smtClean="0">
                <a:solidFill>
                  <a:prstClr val="black"/>
                </a:solidFill>
                <a:latin typeface="Symbol" pitchFamily="18" charset="2"/>
              </a:rPr>
              <a:t>l</a:t>
            </a:r>
            <a:r>
              <a:rPr lang="en-US" altLang="ja-JP" sz="2000" dirty="0" smtClean="0">
                <a:solidFill>
                  <a:prstClr val="black"/>
                </a:solidFill>
              </a:rPr>
              <a:t>=100</a:t>
            </a: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Subject A:</a:t>
            </a: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98%  (97%) </a:t>
            </a: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70%  (72%)</a:t>
            </a:r>
          </a:p>
          <a:p>
            <a:pPr lvl="0"/>
            <a:endParaRPr lang="en-US" altLang="ja-JP" sz="2000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Subject B:</a:t>
            </a: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94%  (96%)</a:t>
            </a: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82%  (75%)</a:t>
            </a:r>
          </a:p>
          <a:p>
            <a:pPr lvl="0"/>
            <a:endParaRPr lang="en-US" altLang="ja-JP" sz="2000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en-US" altLang="ja-JP" sz="2000" dirty="0" err="1" smtClean="0">
                <a:solidFill>
                  <a:prstClr val="black"/>
                </a:solidFill>
              </a:rPr>
              <a:t>Rakotomamonjy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</a:rPr>
              <a:t> &amp; Gigue)</a:t>
            </a:r>
          </a:p>
          <a:p>
            <a:pPr lvl="0"/>
            <a:endParaRPr lang="ja-JP" altLang="en-US" sz="2000" dirty="0">
              <a:solidFill>
                <a:prstClr val="black"/>
              </a:solidFill>
            </a:endParaRPr>
          </a:p>
        </p:txBody>
      </p:sp>
      <p:pic>
        <p:nvPicPr>
          <p:cNvPr id="3" name="Picture 2" descr="C:\home\tomioka\doc\graz08\presen\Subject_A_B_0.01_1000_fourier_scales+fourier.e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5"/>
            <a:ext cx="6393597" cy="501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Filters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31" y="1633931"/>
            <a:ext cx="8579573" cy="143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177" y="3452945"/>
            <a:ext cx="8808541" cy="147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324499"/>
            <a:ext cx="85820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正方形/長方形 7"/>
          <p:cNvSpPr/>
          <p:nvPr/>
        </p:nvSpPr>
        <p:spPr>
          <a:xfrm>
            <a:off x="0" y="1142984"/>
            <a:ext cx="3215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(1) Channel selection </a:t>
            </a:r>
            <a:r>
              <a:rPr lang="en-US" altLang="ja-JP" dirty="0" err="1" smtClean="0"/>
              <a:t>regularizer</a:t>
            </a:r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0" y="3071810"/>
            <a:ext cx="364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(2) Time sample selection </a:t>
            </a:r>
            <a:r>
              <a:rPr lang="en-US" altLang="ja-JP" dirty="0" err="1" smtClean="0"/>
              <a:t>regularizer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0" y="4929198"/>
            <a:ext cx="367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(3) Component selection </a:t>
            </a:r>
            <a:r>
              <a:rPr lang="en-US" altLang="ja-JP" dirty="0" err="1" smtClean="0"/>
              <a:t>regularizer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2578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Unified feature extraction and classifier learning</a:t>
            </a:r>
          </a:p>
          <a:p>
            <a:pPr lvl="1"/>
            <a:r>
              <a:rPr lang="en-US" altLang="ja-JP" dirty="0" smtClean="0"/>
              <a:t>L1-L2 regularization</a:t>
            </a:r>
          </a:p>
          <a:p>
            <a:r>
              <a:rPr kumimoji="1" lang="en-US" altLang="ja-JP" dirty="0" smtClean="0">
                <a:solidFill>
                  <a:srgbClr val="0070C0"/>
                </a:solidFill>
              </a:rPr>
              <a:t>Use </a:t>
            </a:r>
            <a:r>
              <a:rPr lang="en-US" altLang="ja-JP" dirty="0" smtClean="0">
                <a:solidFill>
                  <a:srgbClr val="0070C0"/>
                </a:solidFill>
              </a:rPr>
              <a:t>decoding model to </a:t>
            </a:r>
            <a:r>
              <a:rPr kumimoji="1" lang="en-US" altLang="ja-JP" dirty="0" smtClean="0">
                <a:solidFill>
                  <a:srgbClr val="0070C0"/>
                </a:solidFill>
              </a:rPr>
              <a:t>learn the classifier</a:t>
            </a:r>
          </a:p>
          <a:p>
            <a:pPr lvl="1"/>
            <a:r>
              <a:rPr lang="en-US" altLang="ja-JP" dirty="0" smtClean="0"/>
              <a:t>2x 6-class multinomial model</a:t>
            </a:r>
          </a:p>
          <a:p>
            <a:r>
              <a:rPr kumimoji="1" lang="en-US" altLang="ja-JP" dirty="0" smtClean="0">
                <a:solidFill>
                  <a:srgbClr val="0070C0"/>
                </a:solidFill>
              </a:rPr>
              <a:t>Solve the problem in a convex regularized empirical risk minimization problem</a:t>
            </a:r>
          </a:p>
          <a:p>
            <a:pPr lvl="1"/>
            <a:r>
              <a:rPr lang="en-US" altLang="ja-JP" dirty="0" smtClean="0"/>
              <a:t>Nonlinear second-order cone problem</a:t>
            </a:r>
          </a:p>
          <a:p>
            <a:pPr lvl="1">
              <a:buNone/>
            </a:pPr>
            <a:r>
              <a:rPr lang="en-US" altLang="ja-JP" dirty="0" smtClean="0"/>
              <a:t>(efficient </a:t>
            </a:r>
            <a:r>
              <a:rPr lang="en-US" altLang="ja-JP" dirty="0" err="1" smtClean="0"/>
              <a:t>subgradient</a:t>
            </a:r>
            <a:r>
              <a:rPr lang="en-US" altLang="ja-JP" dirty="0" smtClean="0"/>
              <a:t> based optimization routine will be made available soon!)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25" y="2328863"/>
            <a:ext cx="21907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est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1472" y="1500174"/>
            <a:ext cx="2219325" cy="2219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P300 speller system</a:t>
            </a:r>
            <a:endParaRPr kumimoji="1" lang="ja-JP" altLang="en-US" dirty="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572264" y="2457439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6572264" y="1785926"/>
            <a:ext cx="1295400" cy="1054100"/>
          </a:xfrm>
          <a:custGeom>
            <a:avLst/>
            <a:gdLst>
              <a:gd name="T0" fmla="*/ 0 w 816"/>
              <a:gd name="T1" fmla="*/ 671512 h 664"/>
              <a:gd name="T2" fmla="*/ 142875 w 816"/>
              <a:gd name="T3" fmla="*/ 671512 h 664"/>
              <a:gd name="T4" fmla="*/ 360362 w 816"/>
              <a:gd name="T5" fmla="*/ 958850 h 664"/>
              <a:gd name="T6" fmla="*/ 503238 w 816"/>
              <a:gd name="T7" fmla="*/ 95250 h 664"/>
              <a:gd name="T8" fmla="*/ 719137 w 816"/>
              <a:gd name="T9" fmla="*/ 382587 h 664"/>
              <a:gd name="T10" fmla="*/ 1295400 w 816"/>
              <a:gd name="T11" fmla="*/ 671512 h 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664"/>
              <a:gd name="T20" fmla="*/ 816 w 816"/>
              <a:gd name="T21" fmla="*/ 664 h 6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664">
                <a:moveTo>
                  <a:pt x="0" y="423"/>
                </a:moveTo>
                <a:cubicBezTo>
                  <a:pt x="26" y="408"/>
                  <a:pt x="52" y="393"/>
                  <a:pt x="90" y="423"/>
                </a:cubicBezTo>
                <a:cubicBezTo>
                  <a:pt x="128" y="453"/>
                  <a:pt x="189" y="664"/>
                  <a:pt x="227" y="604"/>
                </a:cubicBezTo>
                <a:cubicBezTo>
                  <a:pt x="265" y="544"/>
                  <a:pt x="279" y="120"/>
                  <a:pt x="317" y="60"/>
                </a:cubicBezTo>
                <a:cubicBezTo>
                  <a:pt x="355" y="0"/>
                  <a:pt x="370" y="181"/>
                  <a:pt x="453" y="241"/>
                </a:cubicBezTo>
                <a:cubicBezTo>
                  <a:pt x="536" y="301"/>
                  <a:pt x="676" y="362"/>
                  <a:pt x="816" y="42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15139" y="2767001"/>
            <a:ext cx="1328738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>
                <a:solidFill>
                  <a:srgbClr val="CC0000"/>
                </a:solidFill>
              </a:rPr>
              <a:t>Evoked</a:t>
            </a:r>
          </a:p>
          <a:p>
            <a:r>
              <a:rPr lang="en-US" altLang="ja-JP" sz="2000">
                <a:solidFill>
                  <a:srgbClr val="CC0000"/>
                </a:solidFill>
              </a:rPr>
              <a:t>Response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lum bright="-76000" contrast="92000"/>
          </a:blip>
          <a:srcRect/>
          <a:stretch>
            <a:fillRect/>
          </a:stretch>
        </p:blipFill>
        <p:spPr bwMode="auto">
          <a:xfrm>
            <a:off x="4357686" y="1714488"/>
            <a:ext cx="1552575" cy="19335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9" name="Freeform 10"/>
          <p:cNvSpPr>
            <a:spLocks/>
          </p:cNvSpPr>
          <p:nvPr/>
        </p:nvSpPr>
        <p:spPr bwMode="auto">
          <a:xfrm>
            <a:off x="4706936" y="2327263"/>
            <a:ext cx="82550" cy="252412"/>
          </a:xfrm>
          <a:custGeom>
            <a:avLst/>
            <a:gdLst>
              <a:gd name="T0" fmla="*/ 11112 w 52"/>
              <a:gd name="T1" fmla="*/ 239712 h 159"/>
              <a:gd name="T2" fmla="*/ 11112 w 52"/>
              <a:gd name="T3" fmla="*/ 23812 h 159"/>
              <a:gd name="T4" fmla="*/ 82550 w 52"/>
              <a:gd name="T5" fmla="*/ 96837 h 159"/>
              <a:gd name="T6" fmla="*/ 11112 w 52"/>
              <a:gd name="T7" fmla="*/ 239712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59"/>
              <a:gd name="T14" fmla="*/ 52 w 52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59">
                <a:moveTo>
                  <a:pt x="7" y="151"/>
                </a:moveTo>
                <a:cubicBezTo>
                  <a:pt x="0" y="143"/>
                  <a:pt x="0" y="30"/>
                  <a:pt x="7" y="15"/>
                </a:cubicBezTo>
                <a:cubicBezTo>
                  <a:pt x="14" y="0"/>
                  <a:pt x="52" y="38"/>
                  <a:pt x="52" y="61"/>
                </a:cubicBezTo>
                <a:cubicBezTo>
                  <a:pt x="52" y="84"/>
                  <a:pt x="14" y="159"/>
                  <a:pt x="7" y="151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718048" y="2351075"/>
            <a:ext cx="185738" cy="215900"/>
          </a:xfrm>
          <a:custGeom>
            <a:avLst/>
            <a:gdLst>
              <a:gd name="T0" fmla="*/ 0 w 117"/>
              <a:gd name="T1" fmla="*/ 0 h 136"/>
              <a:gd name="T2" fmla="*/ 120650 w 117"/>
              <a:gd name="T3" fmla="*/ 23812 h 136"/>
              <a:gd name="T4" fmla="*/ 182563 w 117"/>
              <a:gd name="T5" fmla="*/ 95250 h 136"/>
              <a:gd name="T6" fmla="*/ 101600 w 117"/>
              <a:gd name="T7" fmla="*/ 166687 h 136"/>
              <a:gd name="T8" fmla="*/ 0 w 117"/>
              <a:gd name="T9" fmla="*/ 215900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36"/>
              <a:gd name="T17" fmla="*/ 117 w 117"/>
              <a:gd name="T18" fmla="*/ 136 h 1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36">
                <a:moveTo>
                  <a:pt x="0" y="0"/>
                </a:moveTo>
                <a:cubicBezTo>
                  <a:pt x="28" y="2"/>
                  <a:pt x="57" y="5"/>
                  <a:pt x="76" y="15"/>
                </a:cubicBezTo>
                <a:cubicBezTo>
                  <a:pt x="95" y="25"/>
                  <a:pt x="117" y="45"/>
                  <a:pt x="115" y="60"/>
                </a:cubicBezTo>
                <a:cubicBezTo>
                  <a:pt x="113" y="75"/>
                  <a:pt x="83" y="92"/>
                  <a:pt x="64" y="105"/>
                </a:cubicBezTo>
                <a:cubicBezTo>
                  <a:pt x="45" y="118"/>
                  <a:pt x="22" y="127"/>
                  <a:pt x="0" y="13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1838323" y="2495538"/>
            <a:ext cx="2879725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33855" y="4429132"/>
            <a:ext cx="366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Farwell &amp; </a:t>
            </a:r>
            <a:r>
              <a:rPr kumimoji="1" lang="en-US" altLang="ja-JP" sz="2800" dirty="0" err="1" smtClean="0"/>
              <a:t>Donchin</a:t>
            </a:r>
            <a:r>
              <a:rPr kumimoji="1" lang="en-US" altLang="ja-JP" sz="2800" dirty="0" smtClean="0"/>
              <a:t> 1988</a:t>
            </a:r>
            <a:endParaRPr kumimoji="1" lang="ja-JP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P300 speller system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3" y="1304929"/>
            <a:ext cx="31908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29066"/>
            <a:ext cx="31908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572264" y="2457439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6572264" y="1785926"/>
            <a:ext cx="1295400" cy="1054100"/>
          </a:xfrm>
          <a:custGeom>
            <a:avLst/>
            <a:gdLst>
              <a:gd name="T0" fmla="*/ 0 w 816"/>
              <a:gd name="T1" fmla="*/ 671512 h 664"/>
              <a:gd name="T2" fmla="*/ 142875 w 816"/>
              <a:gd name="T3" fmla="*/ 671512 h 664"/>
              <a:gd name="T4" fmla="*/ 360362 w 816"/>
              <a:gd name="T5" fmla="*/ 958850 h 664"/>
              <a:gd name="T6" fmla="*/ 503238 w 816"/>
              <a:gd name="T7" fmla="*/ 95250 h 664"/>
              <a:gd name="T8" fmla="*/ 719137 w 816"/>
              <a:gd name="T9" fmla="*/ 382587 h 664"/>
              <a:gd name="T10" fmla="*/ 1295400 w 816"/>
              <a:gd name="T11" fmla="*/ 671512 h 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664"/>
              <a:gd name="T20" fmla="*/ 816 w 816"/>
              <a:gd name="T21" fmla="*/ 664 h 6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664">
                <a:moveTo>
                  <a:pt x="0" y="423"/>
                </a:moveTo>
                <a:cubicBezTo>
                  <a:pt x="26" y="408"/>
                  <a:pt x="52" y="393"/>
                  <a:pt x="90" y="423"/>
                </a:cubicBezTo>
                <a:cubicBezTo>
                  <a:pt x="128" y="453"/>
                  <a:pt x="189" y="664"/>
                  <a:pt x="227" y="604"/>
                </a:cubicBezTo>
                <a:cubicBezTo>
                  <a:pt x="265" y="544"/>
                  <a:pt x="279" y="120"/>
                  <a:pt x="317" y="60"/>
                </a:cubicBezTo>
                <a:cubicBezTo>
                  <a:pt x="355" y="0"/>
                  <a:pt x="370" y="181"/>
                  <a:pt x="453" y="241"/>
                </a:cubicBezTo>
                <a:cubicBezTo>
                  <a:pt x="536" y="301"/>
                  <a:pt x="676" y="362"/>
                  <a:pt x="816" y="42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15139" y="2767001"/>
            <a:ext cx="151951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CC0000"/>
                </a:solidFill>
              </a:rPr>
              <a:t>ER detected!</a:t>
            </a:r>
            <a:endParaRPr lang="en-US" altLang="ja-JP" sz="2000" dirty="0">
              <a:solidFill>
                <a:srgbClr val="CC0000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lum bright="-76000" contrast="92000"/>
          </a:blip>
          <a:srcRect/>
          <a:stretch>
            <a:fillRect/>
          </a:stretch>
        </p:blipFill>
        <p:spPr bwMode="auto">
          <a:xfrm>
            <a:off x="4357686" y="1714488"/>
            <a:ext cx="1552575" cy="19335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4706936" y="2327263"/>
            <a:ext cx="82550" cy="252412"/>
          </a:xfrm>
          <a:custGeom>
            <a:avLst/>
            <a:gdLst>
              <a:gd name="T0" fmla="*/ 11112 w 52"/>
              <a:gd name="T1" fmla="*/ 239712 h 159"/>
              <a:gd name="T2" fmla="*/ 11112 w 52"/>
              <a:gd name="T3" fmla="*/ 23812 h 159"/>
              <a:gd name="T4" fmla="*/ 82550 w 52"/>
              <a:gd name="T5" fmla="*/ 96837 h 159"/>
              <a:gd name="T6" fmla="*/ 11112 w 52"/>
              <a:gd name="T7" fmla="*/ 239712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59"/>
              <a:gd name="T14" fmla="*/ 52 w 52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59">
                <a:moveTo>
                  <a:pt x="7" y="151"/>
                </a:moveTo>
                <a:cubicBezTo>
                  <a:pt x="0" y="143"/>
                  <a:pt x="0" y="30"/>
                  <a:pt x="7" y="15"/>
                </a:cubicBezTo>
                <a:cubicBezTo>
                  <a:pt x="14" y="0"/>
                  <a:pt x="52" y="38"/>
                  <a:pt x="52" y="61"/>
                </a:cubicBezTo>
                <a:cubicBezTo>
                  <a:pt x="52" y="84"/>
                  <a:pt x="14" y="159"/>
                  <a:pt x="7" y="151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718048" y="2351075"/>
            <a:ext cx="185738" cy="215900"/>
          </a:xfrm>
          <a:custGeom>
            <a:avLst/>
            <a:gdLst>
              <a:gd name="T0" fmla="*/ 0 w 117"/>
              <a:gd name="T1" fmla="*/ 0 h 136"/>
              <a:gd name="T2" fmla="*/ 120650 w 117"/>
              <a:gd name="T3" fmla="*/ 23812 h 136"/>
              <a:gd name="T4" fmla="*/ 182563 w 117"/>
              <a:gd name="T5" fmla="*/ 95250 h 136"/>
              <a:gd name="T6" fmla="*/ 101600 w 117"/>
              <a:gd name="T7" fmla="*/ 166687 h 136"/>
              <a:gd name="T8" fmla="*/ 0 w 117"/>
              <a:gd name="T9" fmla="*/ 215900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36"/>
              <a:gd name="T17" fmla="*/ 117 w 117"/>
              <a:gd name="T18" fmla="*/ 136 h 1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36">
                <a:moveTo>
                  <a:pt x="0" y="0"/>
                </a:moveTo>
                <a:cubicBezTo>
                  <a:pt x="28" y="2"/>
                  <a:pt x="57" y="5"/>
                  <a:pt x="76" y="15"/>
                </a:cubicBezTo>
                <a:cubicBezTo>
                  <a:pt x="95" y="25"/>
                  <a:pt x="117" y="45"/>
                  <a:pt x="115" y="60"/>
                </a:cubicBezTo>
                <a:cubicBezTo>
                  <a:pt x="113" y="75"/>
                  <a:pt x="83" y="92"/>
                  <a:pt x="64" y="105"/>
                </a:cubicBezTo>
                <a:cubicBezTo>
                  <a:pt x="45" y="118"/>
                  <a:pt x="22" y="127"/>
                  <a:pt x="0" y="13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1838323" y="2495538"/>
            <a:ext cx="2879725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561162" y="5095896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561162" y="4424383"/>
            <a:ext cx="1295400" cy="1054100"/>
          </a:xfrm>
          <a:custGeom>
            <a:avLst/>
            <a:gdLst>
              <a:gd name="T0" fmla="*/ 0 w 816"/>
              <a:gd name="T1" fmla="*/ 671512 h 664"/>
              <a:gd name="T2" fmla="*/ 142875 w 816"/>
              <a:gd name="T3" fmla="*/ 671512 h 664"/>
              <a:gd name="T4" fmla="*/ 360362 w 816"/>
              <a:gd name="T5" fmla="*/ 958850 h 664"/>
              <a:gd name="T6" fmla="*/ 503238 w 816"/>
              <a:gd name="T7" fmla="*/ 95250 h 664"/>
              <a:gd name="T8" fmla="*/ 719137 w 816"/>
              <a:gd name="T9" fmla="*/ 382587 h 664"/>
              <a:gd name="T10" fmla="*/ 1295400 w 816"/>
              <a:gd name="T11" fmla="*/ 671512 h 6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664"/>
              <a:gd name="T20" fmla="*/ 816 w 816"/>
              <a:gd name="T21" fmla="*/ 664 h 6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664">
                <a:moveTo>
                  <a:pt x="0" y="423"/>
                </a:moveTo>
                <a:cubicBezTo>
                  <a:pt x="26" y="408"/>
                  <a:pt x="52" y="393"/>
                  <a:pt x="90" y="423"/>
                </a:cubicBezTo>
                <a:cubicBezTo>
                  <a:pt x="128" y="453"/>
                  <a:pt x="189" y="664"/>
                  <a:pt x="227" y="604"/>
                </a:cubicBezTo>
                <a:cubicBezTo>
                  <a:pt x="265" y="544"/>
                  <a:pt x="279" y="120"/>
                  <a:pt x="317" y="60"/>
                </a:cubicBezTo>
                <a:cubicBezTo>
                  <a:pt x="355" y="0"/>
                  <a:pt x="370" y="181"/>
                  <a:pt x="453" y="241"/>
                </a:cubicBezTo>
                <a:cubicBezTo>
                  <a:pt x="536" y="301"/>
                  <a:pt x="676" y="362"/>
                  <a:pt x="816" y="42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04037" y="5405458"/>
            <a:ext cx="151951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CC0000"/>
                </a:solidFill>
              </a:rPr>
              <a:t>ER detected!</a:t>
            </a:r>
            <a:endParaRPr lang="en-US" altLang="ja-JP" sz="2000" dirty="0">
              <a:solidFill>
                <a:srgbClr val="CC0000"/>
              </a:solidFill>
            </a:endParaRP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lum bright="-76000" contrast="92000"/>
          </a:blip>
          <a:srcRect/>
          <a:stretch>
            <a:fillRect/>
          </a:stretch>
        </p:blipFill>
        <p:spPr bwMode="auto">
          <a:xfrm>
            <a:off x="4346584" y="4352945"/>
            <a:ext cx="1552575" cy="19335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9" name="Freeform 10"/>
          <p:cNvSpPr>
            <a:spLocks/>
          </p:cNvSpPr>
          <p:nvPr/>
        </p:nvSpPr>
        <p:spPr bwMode="auto">
          <a:xfrm>
            <a:off x="4695834" y="4965720"/>
            <a:ext cx="82550" cy="252412"/>
          </a:xfrm>
          <a:custGeom>
            <a:avLst/>
            <a:gdLst>
              <a:gd name="T0" fmla="*/ 11112 w 52"/>
              <a:gd name="T1" fmla="*/ 239712 h 159"/>
              <a:gd name="T2" fmla="*/ 11112 w 52"/>
              <a:gd name="T3" fmla="*/ 23812 h 159"/>
              <a:gd name="T4" fmla="*/ 82550 w 52"/>
              <a:gd name="T5" fmla="*/ 96837 h 159"/>
              <a:gd name="T6" fmla="*/ 11112 w 52"/>
              <a:gd name="T7" fmla="*/ 239712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59"/>
              <a:gd name="T14" fmla="*/ 52 w 52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59">
                <a:moveTo>
                  <a:pt x="7" y="151"/>
                </a:moveTo>
                <a:cubicBezTo>
                  <a:pt x="0" y="143"/>
                  <a:pt x="0" y="30"/>
                  <a:pt x="7" y="15"/>
                </a:cubicBezTo>
                <a:cubicBezTo>
                  <a:pt x="14" y="0"/>
                  <a:pt x="52" y="38"/>
                  <a:pt x="52" y="61"/>
                </a:cubicBezTo>
                <a:cubicBezTo>
                  <a:pt x="52" y="84"/>
                  <a:pt x="14" y="159"/>
                  <a:pt x="7" y="151"/>
                </a:cubicBez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4706946" y="4989532"/>
            <a:ext cx="185738" cy="215900"/>
          </a:xfrm>
          <a:custGeom>
            <a:avLst/>
            <a:gdLst>
              <a:gd name="T0" fmla="*/ 0 w 117"/>
              <a:gd name="T1" fmla="*/ 0 h 136"/>
              <a:gd name="T2" fmla="*/ 120650 w 117"/>
              <a:gd name="T3" fmla="*/ 23812 h 136"/>
              <a:gd name="T4" fmla="*/ 182563 w 117"/>
              <a:gd name="T5" fmla="*/ 95250 h 136"/>
              <a:gd name="T6" fmla="*/ 101600 w 117"/>
              <a:gd name="T7" fmla="*/ 166687 h 136"/>
              <a:gd name="T8" fmla="*/ 0 w 117"/>
              <a:gd name="T9" fmla="*/ 215900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36"/>
              <a:gd name="T17" fmla="*/ 117 w 117"/>
              <a:gd name="T18" fmla="*/ 136 h 1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36">
                <a:moveTo>
                  <a:pt x="0" y="0"/>
                </a:moveTo>
                <a:cubicBezTo>
                  <a:pt x="28" y="2"/>
                  <a:pt x="57" y="5"/>
                  <a:pt x="76" y="15"/>
                </a:cubicBezTo>
                <a:cubicBezTo>
                  <a:pt x="95" y="25"/>
                  <a:pt x="117" y="45"/>
                  <a:pt x="115" y="60"/>
                </a:cubicBezTo>
                <a:cubicBezTo>
                  <a:pt x="113" y="75"/>
                  <a:pt x="83" y="92"/>
                  <a:pt x="64" y="105"/>
                </a:cubicBezTo>
                <a:cubicBezTo>
                  <a:pt x="45" y="118"/>
                  <a:pt x="22" y="127"/>
                  <a:pt x="0" y="13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1827221" y="5133995"/>
            <a:ext cx="2879725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571604" y="2214554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571604" y="485776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14810" y="6286520"/>
            <a:ext cx="402340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The character must be “P”</a:t>
            </a:r>
            <a:endParaRPr kumimoji="1" lang="ja-JP" altLang="en-US" sz="2800" dirty="0"/>
          </a:p>
        </p:txBody>
      </p:sp>
      <p:sp>
        <p:nvSpPr>
          <p:cNvPr id="25" name="右矢印 24"/>
          <p:cNvSpPr/>
          <p:nvPr/>
        </p:nvSpPr>
        <p:spPr>
          <a:xfrm>
            <a:off x="2857488" y="6215082"/>
            <a:ext cx="1071570" cy="6429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Common </a:t>
            </a:r>
            <a:r>
              <a:rPr lang="en-US" altLang="ja-JP" dirty="0" smtClean="0"/>
              <a:t>approach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57158" y="1857364"/>
            <a:ext cx="314327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Feature extraction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357158" y="3571876"/>
            <a:ext cx="314327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P300 detection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57158" y="5357826"/>
            <a:ext cx="314327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Decoding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81881" y="2000240"/>
            <a:ext cx="4462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e.g., ICA or channel selection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81881" y="3691598"/>
            <a:ext cx="391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e.g., Binary SVM classifier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81881" y="5452418"/>
            <a:ext cx="414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e.g., Compare the detector outputs</a:t>
            </a:r>
            <a:endParaRPr kumimoji="1" lang="ja-JP" altLang="en-US" sz="2800" dirty="0"/>
          </a:p>
        </p:txBody>
      </p:sp>
      <p:cxnSp>
        <p:nvCxnSpPr>
          <p:cNvPr id="11" name="直線矢印コネクタ 10"/>
          <p:cNvCxnSpPr>
            <a:stCxn id="12" idx="2"/>
            <a:endCxn id="4" idx="0"/>
          </p:cNvCxnSpPr>
          <p:nvPr/>
        </p:nvCxnSpPr>
        <p:spPr>
          <a:xfrm rot="5400000">
            <a:off x="1631720" y="1544533"/>
            <a:ext cx="609905" cy="157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214414" y="785794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EEG signal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rot="5400000">
            <a:off x="1428728" y="3071810"/>
            <a:ext cx="100013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6" idx="0"/>
          </p:cNvCxnSpPr>
          <p:nvPr/>
        </p:nvCxnSpPr>
        <p:spPr>
          <a:xfrm rot="5400000">
            <a:off x="1393009" y="4822041"/>
            <a:ext cx="10715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071670" y="2824459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Feature vector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71670" y="4383953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Detector </a:t>
            </a:r>
            <a:r>
              <a:rPr kumimoji="1" lang="en-US" altLang="ja-JP" sz="2400" dirty="0" err="1" smtClean="0"/>
              <a:t>outpus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(6 cols&amp; 6rows)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>
            <a:stCxn id="6" idx="2"/>
          </p:cNvCxnSpPr>
          <p:nvPr/>
        </p:nvCxnSpPr>
        <p:spPr>
          <a:xfrm rot="5400000">
            <a:off x="1641853" y="6356769"/>
            <a:ext cx="571504" cy="2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071670" y="6098465"/>
            <a:ext cx="254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Decoded character</a:t>
            </a:r>
          </a:p>
          <a:p>
            <a:r>
              <a:rPr lang="en-US" altLang="ja-JP" sz="2400" dirty="0" smtClean="0"/>
              <a:t>(36 class)</a:t>
            </a:r>
            <a:endParaRPr kumimoji="1" lang="ja-JP" altLang="en-US" sz="2400" dirty="0"/>
          </a:p>
        </p:txBody>
      </p:sp>
      <p:sp>
        <p:nvSpPr>
          <p:cNvPr id="17" name="上下矢印 16"/>
          <p:cNvSpPr/>
          <p:nvPr/>
        </p:nvSpPr>
        <p:spPr>
          <a:xfrm>
            <a:off x="6215074" y="2523460"/>
            <a:ext cx="857256" cy="1119854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00958" y="295208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?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00958" y="473803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?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3372" y="1214422"/>
            <a:ext cx="463620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Lots of </a:t>
            </a:r>
            <a:r>
              <a:rPr kumimoji="1" lang="en-US" altLang="ja-JP" sz="3200" dirty="0" err="1" smtClean="0"/>
              <a:t>intemediate</a:t>
            </a:r>
            <a:r>
              <a:rPr kumimoji="1" lang="en-US" altLang="ja-JP" sz="3200" dirty="0" smtClean="0"/>
              <a:t> goals!!</a:t>
            </a:r>
            <a:endParaRPr kumimoji="1" lang="ja-JP" altLang="en-US" sz="3200" dirty="0"/>
          </a:p>
        </p:txBody>
      </p:sp>
      <p:sp>
        <p:nvSpPr>
          <p:cNvPr id="23" name="上下矢印 22"/>
          <p:cNvSpPr/>
          <p:nvPr/>
        </p:nvSpPr>
        <p:spPr>
          <a:xfrm>
            <a:off x="6215074" y="4309410"/>
            <a:ext cx="857256" cy="1119854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24" grpId="0"/>
      <p:bldP spid="30" grpId="0"/>
      <p:bldP spid="17" grpId="0" animBg="1"/>
      <p:bldP spid="19" grpId="0"/>
      <p:bldP spid="20" grpId="0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Our approach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81881" y="2000240"/>
            <a:ext cx="4462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e.g., ICA or channel selection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81881" y="3691598"/>
            <a:ext cx="391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e.g., Binary SVM classifier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81881" y="5452418"/>
            <a:ext cx="414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Compare the detector outputs</a:t>
            </a:r>
            <a:endParaRPr kumimoji="1" lang="ja-JP" altLang="en-US" sz="2800" dirty="0"/>
          </a:p>
        </p:txBody>
      </p:sp>
      <p:sp>
        <p:nvSpPr>
          <p:cNvPr id="35" name="角丸四角形 34"/>
          <p:cNvSpPr/>
          <p:nvPr/>
        </p:nvSpPr>
        <p:spPr>
          <a:xfrm>
            <a:off x="285720" y="2571744"/>
            <a:ext cx="3143272" cy="3143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kumimoji="1" lang="en-US" altLang="ja-JP" sz="3200" dirty="0" smtClean="0"/>
          </a:p>
          <a:p>
            <a:pPr algn="ctr"/>
            <a:endParaRPr kumimoji="1" lang="en-US" altLang="ja-JP" sz="3200" dirty="0" smtClean="0"/>
          </a:p>
          <a:p>
            <a:pPr algn="ctr"/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Decoding</a:t>
            </a:r>
            <a:endParaRPr kumimoji="1" lang="ja-JP" altLang="en-US" sz="3200" dirty="0"/>
          </a:p>
        </p:txBody>
      </p:sp>
      <p:cxnSp>
        <p:nvCxnSpPr>
          <p:cNvPr id="36" name="直線矢印コネクタ 35"/>
          <p:cNvCxnSpPr>
            <a:endCxn id="35" idx="0"/>
          </p:cNvCxnSpPr>
          <p:nvPr/>
        </p:nvCxnSpPr>
        <p:spPr>
          <a:xfrm rot="5400000">
            <a:off x="1535885" y="2250273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42976" y="1467137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EEG signal</a:t>
            </a:r>
            <a:endParaRPr kumimoji="1" lang="ja-JP" altLang="en-US" sz="2400" dirty="0"/>
          </a:p>
        </p:txBody>
      </p:sp>
      <p:cxnSp>
        <p:nvCxnSpPr>
          <p:cNvPr id="38" name="直線矢印コネクタ 37"/>
          <p:cNvCxnSpPr>
            <a:stCxn id="35" idx="2"/>
          </p:cNvCxnSpPr>
          <p:nvPr/>
        </p:nvCxnSpPr>
        <p:spPr>
          <a:xfrm rot="5400000">
            <a:off x="1393009" y="6179363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928794" y="5955589"/>
            <a:ext cx="254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Decoded character</a:t>
            </a:r>
          </a:p>
          <a:p>
            <a:pPr algn="ctr"/>
            <a:r>
              <a:rPr lang="en-US" altLang="ja-JP" sz="2400" dirty="0" smtClean="0"/>
              <a:t>(36 class)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571472" y="3714752"/>
            <a:ext cx="2571768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P300 detection</a:t>
            </a:r>
            <a:endParaRPr kumimoji="1" lang="ja-JP" altLang="en-US" sz="2800" dirty="0"/>
          </a:p>
        </p:txBody>
      </p:sp>
      <p:sp>
        <p:nvSpPr>
          <p:cNvPr id="41" name="角丸四角形 40"/>
          <p:cNvSpPr/>
          <p:nvPr/>
        </p:nvSpPr>
        <p:spPr>
          <a:xfrm>
            <a:off x="571472" y="2786058"/>
            <a:ext cx="2571768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Feature extraction</a:t>
            </a:r>
            <a:endParaRPr kumimoji="1" lang="ja-JP" altLang="en-US" sz="28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81881" y="1857364"/>
            <a:ext cx="382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Define a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“detector” </a:t>
            </a:r>
            <a:r>
              <a:rPr kumimoji="1" lang="en-US" altLang="ja-JP" sz="2800" i="1" dirty="0" err="1" smtClean="0">
                <a:solidFill>
                  <a:srgbClr val="FF0000"/>
                </a:solidFill>
              </a:rPr>
              <a:t>f</a:t>
            </a:r>
            <a:r>
              <a:rPr kumimoji="1" lang="en-US" altLang="ja-JP" sz="2800" i="1" baseline="-25000" dirty="0" err="1" smtClean="0">
                <a:solidFill>
                  <a:srgbClr val="FF0000"/>
                </a:solidFill>
              </a:rPr>
              <a:t>W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2800" i="1" dirty="0" smtClean="0">
                <a:solidFill>
                  <a:srgbClr val="FF0000"/>
                </a:solidFill>
              </a:rPr>
              <a:t>X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449E-6 L -1.66667E-6 -0.427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Our approach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00430" y="2143116"/>
            <a:ext cx="495077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ja-JP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minimize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kumimoji="1" lang="en-US" altLang="ja-JP" sz="32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kumimoji="1" lang="en-US" altLang="ja-JP" sz="36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L(</a:t>
            </a:r>
            <a:r>
              <a:rPr kumimoji="1" lang="en-US" altLang="ja-JP" sz="36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36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 </a:t>
            </a:r>
            <a:r>
              <a:rPr kumimoji="1" lang="en-US" altLang="ja-JP" sz="36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 </a:t>
            </a:r>
            <a:r>
              <a:rPr kumimoji="1" lang="en-US" altLang="ja-JP" sz="3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ymbol" pitchFamily="18" charset="2"/>
              </a:rPr>
              <a:t>lW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kumimoji="1" lang="en-US" altLang="ja-JP" sz="3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kumimoji="1" lang="ja-JP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71934" y="3357562"/>
            <a:ext cx="1443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0070C0"/>
                </a:solidFill>
              </a:rPr>
              <a:t>Data-fit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85722" y="3357562"/>
            <a:ext cx="255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Regularization</a:t>
            </a:r>
            <a:endParaRPr lang="en-US" altLang="ja-JP" sz="3200" dirty="0" smtClean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>
            <a:stCxn id="13" idx="0"/>
          </p:cNvCxnSpPr>
          <p:nvPr/>
        </p:nvCxnSpPr>
        <p:spPr>
          <a:xfrm rot="5400000" flipH="1" flipV="1">
            <a:off x="4825808" y="2682675"/>
            <a:ext cx="642942" cy="7068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0"/>
          </p:cNvCxnSpPr>
          <p:nvPr/>
        </p:nvCxnSpPr>
        <p:spPr>
          <a:xfrm rot="16200000" flipV="1">
            <a:off x="7089662" y="2983043"/>
            <a:ext cx="642942" cy="106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428992" y="1428736"/>
            <a:ext cx="5135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Regularized empirical </a:t>
            </a:r>
            <a:r>
              <a:rPr lang="en-US" altLang="ja-JP" sz="2400" dirty="0" smtClean="0"/>
              <a:t>r</a:t>
            </a:r>
            <a:r>
              <a:rPr kumimoji="1" lang="en-US" altLang="ja-JP" sz="2400" dirty="0" smtClean="0"/>
              <a:t>isk minimization:</a:t>
            </a:r>
            <a:endParaRPr kumimoji="1" lang="ja-JP" altLang="en-US" sz="2400" dirty="0"/>
          </a:p>
        </p:txBody>
      </p:sp>
      <p:sp>
        <p:nvSpPr>
          <p:cNvPr id="28" name="角丸四角形 27"/>
          <p:cNvSpPr/>
          <p:nvPr/>
        </p:nvSpPr>
        <p:spPr>
          <a:xfrm>
            <a:off x="285720" y="2571744"/>
            <a:ext cx="3143272" cy="3143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kumimoji="1" lang="en-US" altLang="ja-JP" sz="3200" dirty="0" smtClean="0"/>
          </a:p>
          <a:p>
            <a:pPr algn="ctr"/>
            <a:endParaRPr kumimoji="1" lang="en-US" altLang="ja-JP" sz="3200" dirty="0" smtClean="0"/>
          </a:p>
          <a:p>
            <a:pPr algn="ctr"/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Decoding</a:t>
            </a:r>
            <a:endParaRPr kumimoji="1" lang="ja-JP" altLang="en-US" sz="3200" dirty="0"/>
          </a:p>
        </p:txBody>
      </p:sp>
      <p:cxnSp>
        <p:nvCxnSpPr>
          <p:cNvPr id="29" name="直線矢印コネクタ 28"/>
          <p:cNvCxnSpPr>
            <a:endCxn id="28" idx="0"/>
          </p:cNvCxnSpPr>
          <p:nvPr/>
        </p:nvCxnSpPr>
        <p:spPr>
          <a:xfrm rot="5400000">
            <a:off x="1535885" y="2250273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142976" y="1467137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EEG signal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>
            <a:stCxn id="28" idx="2"/>
          </p:cNvCxnSpPr>
          <p:nvPr/>
        </p:nvCxnSpPr>
        <p:spPr>
          <a:xfrm rot="5400000">
            <a:off x="1393009" y="6179363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928794" y="5955589"/>
            <a:ext cx="254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Decoded character</a:t>
            </a:r>
          </a:p>
          <a:p>
            <a:pPr algn="ctr"/>
            <a:r>
              <a:rPr lang="en-US" altLang="ja-JP" sz="2400" dirty="0" smtClean="0"/>
              <a:t>(36 class)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571472" y="3714752"/>
            <a:ext cx="2571768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P300 detection</a:t>
            </a:r>
            <a:endParaRPr kumimoji="1" lang="ja-JP" altLang="en-US" sz="2800" dirty="0"/>
          </a:p>
        </p:txBody>
      </p:sp>
      <p:sp>
        <p:nvSpPr>
          <p:cNvPr id="37" name="角丸四角形 36"/>
          <p:cNvSpPr/>
          <p:nvPr/>
        </p:nvSpPr>
        <p:spPr>
          <a:xfrm>
            <a:off x="571472" y="2786058"/>
            <a:ext cx="2571768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Feature extraction</a:t>
            </a:r>
            <a:endParaRPr kumimoji="1" lang="ja-JP" altLang="en-US" sz="2800" dirty="0"/>
          </a:p>
        </p:txBody>
      </p:sp>
      <p:sp>
        <p:nvSpPr>
          <p:cNvPr id="21" name="雲形吹き出し 20"/>
          <p:cNvSpPr/>
          <p:nvPr/>
        </p:nvSpPr>
        <p:spPr>
          <a:xfrm>
            <a:off x="3571868" y="4357694"/>
            <a:ext cx="2071702" cy="1357322"/>
          </a:xfrm>
          <a:prstGeom prst="cloudCallout">
            <a:avLst>
              <a:gd name="adj1" fmla="val 11317"/>
              <a:gd name="adj2" fmla="val -7815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 smtClean="0">
                <a:solidFill>
                  <a:srgbClr val="0070C0"/>
                </a:solidFill>
              </a:rPr>
              <a:t>Detect P300</a:t>
            </a:r>
            <a:endParaRPr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23" name="雲形吹き出し 22"/>
          <p:cNvSpPr/>
          <p:nvPr/>
        </p:nvSpPr>
        <p:spPr>
          <a:xfrm>
            <a:off x="6429388" y="4357694"/>
            <a:ext cx="2714612" cy="1428760"/>
          </a:xfrm>
          <a:prstGeom prst="cloudCallout">
            <a:avLst>
              <a:gd name="adj1" fmla="val -6026"/>
              <a:gd name="adj2" fmla="val -791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 smtClean="0">
                <a:solidFill>
                  <a:srgbClr val="FF0000"/>
                </a:solidFill>
              </a:rPr>
              <a:t>Extract structure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the decoding model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Suppose that we have a </a:t>
            </a:r>
            <a:r>
              <a:rPr kumimoji="1" lang="en-US" altLang="ja-JP" dirty="0" smtClean="0">
                <a:solidFill>
                  <a:srgbClr val="FF0000"/>
                </a:solidFill>
              </a:rPr>
              <a:t>detector </a:t>
            </a:r>
            <a:r>
              <a:rPr kumimoji="1" lang="en-US" altLang="ja-JP" i="1" dirty="0" err="1" smtClean="0">
                <a:solidFill>
                  <a:srgbClr val="FF0000"/>
                </a:solidFill>
              </a:rPr>
              <a:t>f</a:t>
            </a:r>
            <a:r>
              <a:rPr kumimoji="1" lang="en-US" altLang="ja-JP" i="1" baseline="-25000" dirty="0" err="1" smtClean="0">
                <a:solidFill>
                  <a:srgbClr val="FF0000"/>
                </a:solidFill>
              </a:rPr>
              <a:t>w</a:t>
            </a:r>
            <a:r>
              <a:rPr kumimoji="1" lang="en-US" altLang="ja-JP" dirty="0" smtClean="0">
                <a:solidFill>
                  <a:srgbClr val="FF0000"/>
                </a:solidFill>
              </a:rPr>
              <a:t>(X)</a:t>
            </a:r>
            <a:r>
              <a:rPr kumimoji="1" lang="en-US" altLang="ja-JP" dirty="0" smtClean="0"/>
              <a:t> that detects the P300 response in signal </a:t>
            </a:r>
            <a:r>
              <a:rPr kumimoji="1" lang="en-US" altLang="ja-JP" i="1" dirty="0" smtClean="0"/>
              <a:t>X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929066"/>
            <a:ext cx="2781293" cy="28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3571868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1934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0562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smtClean="0"/>
              <a:t>f</a:t>
            </a:r>
            <a:r>
              <a:rPr kumimoji="1" lang="en-US" altLang="ja-JP" sz="2400" baseline="-25000" smtClean="0"/>
              <a:t>3</a:t>
            </a:r>
            <a:endParaRPr kumimoji="1" lang="ja-JP" altLang="en-US" sz="24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29190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4</a:t>
            </a:r>
            <a:endParaRPr kumimoji="1" lang="ja-JP" altLang="en-US" sz="2400" baseline="-25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9256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5</a:t>
            </a:r>
            <a:endParaRPr kumimoji="1" lang="ja-JP" altLang="en-US" sz="2400" baseline="-25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57884" y="3429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6</a:t>
            </a:r>
            <a:endParaRPr kumimoji="1" lang="ja-JP" altLang="en-US" sz="2400" baseline="-25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57488" y="400050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smtClean="0"/>
              <a:t>f</a:t>
            </a:r>
            <a:r>
              <a:rPr kumimoji="1" lang="en-US" altLang="ja-JP" sz="2400" baseline="-25000" smtClean="0"/>
              <a:t>7</a:t>
            </a:r>
            <a:endParaRPr kumimoji="1" lang="ja-JP" altLang="en-US" sz="2400" baseline="-25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488" y="442913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8</a:t>
            </a:r>
            <a:endParaRPr kumimoji="1" lang="ja-JP" altLang="en-US" sz="24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7488" y="4929198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kumimoji="1" lang="en-US" altLang="ja-JP" sz="2400" baseline="-25000" dirty="0" smtClean="0"/>
              <a:t>9</a:t>
            </a:r>
            <a:endParaRPr kumimoji="1" lang="ja-JP" altLang="en-US" sz="2400" baseline="-25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57488" y="542926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lang="en-US" altLang="ja-JP" sz="2400" baseline="-25000" dirty="0"/>
              <a:t>1</a:t>
            </a:r>
            <a:r>
              <a:rPr kumimoji="1" lang="en-US" altLang="ja-JP" sz="2400" baseline="-25000" dirty="0" smtClean="0"/>
              <a:t>0</a:t>
            </a:r>
            <a:endParaRPr kumimoji="1" lang="ja-JP" altLang="en-US" sz="2400" baseline="-25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57488" y="5929330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lang="en-US" altLang="ja-JP" sz="2400" baseline="-25000" dirty="0" smtClean="0"/>
              <a:t>11</a:t>
            </a:r>
            <a:endParaRPr kumimoji="1" lang="ja-JP" altLang="en-US" sz="2400" baseline="-25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57488" y="6396335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f</a:t>
            </a:r>
            <a:r>
              <a:rPr lang="en-US" altLang="ja-JP" sz="2400" baseline="-25000" dirty="0" smtClean="0"/>
              <a:t>12</a:t>
            </a:r>
            <a:endParaRPr kumimoji="1" lang="ja-JP" altLang="en-US" sz="2400" baseline="-25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643306" y="2928934"/>
            <a:ext cx="14287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00509" y="3214686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557712" y="3071810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014915" y="2643182"/>
            <a:ext cx="14287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472118" y="3143248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929322" y="3214686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2393141" y="4964917"/>
            <a:ext cx="14287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2536017" y="6536553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2464579" y="5536421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2250265" y="4321975"/>
            <a:ext cx="14287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2500298" y="6072206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6200000">
            <a:off x="2536017" y="4179099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929190" y="4643446"/>
            <a:ext cx="35719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endCxn id="38" idx="0"/>
          </p:cNvCxnSpPr>
          <p:nvPr/>
        </p:nvCxnSpPr>
        <p:spPr>
          <a:xfrm rot="5400000">
            <a:off x="4768457" y="4268397"/>
            <a:ext cx="714378" cy="3572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428992" y="4786322"/>
            <a:ext cx="142876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071538" y="5429264"/>
            <a:ext cx="7040710" cy="52322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This is nothing but learning 2 x 6-class classifier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we do this</a:t>
            </a:r>
            <a:endParaRPr kumimoji="1"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2000232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471723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943214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3414705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3886196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4357686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カギ線コネクタ 74"/>
          <p:cNvCxnSpPr>
            <a:stCxn id="22" idx="2"/>
            <a:endCxn id="68" idx="0"/>
          </p:cNvCxnSpPr>
          <p:nvPr/>
        </p:nvCxnSpPr>
        <p:spPr>
          <a:xfrm rot="5400000">
            <a:off x="1805769" y="3123398"/>
            <a:ext cx="1571636" cy="103983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20" idx="2"/>
            <a:endCxn id="69" idx="0"/>
          </p:cNvCxnSpPr>
          <p:nvPr/>
        </p:nvCxnSpPr>
        <p:spPr>
          <a:xfrm rot="16200000" flipH="1">
            <a:off x="1572715" y="3458686"/>
            <a:ext cx="1571636" cy="36925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23" idx="2"/>
            <a:endCxn id="70" idx="0"/>
          </p:cNvCxnSpPr>
          <p:nvPr/>
        </p:nvCxnSpPr>
        <p:spPr>
          <a:xfrm rot="5400000">
            <a:off x="2511659" y="3360489"/>
            <a:ext cx="1571636" cy="56565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24" idx="2"/>
            <a:endCxn id="71" idx="0"/>
          </p:cNvCxnSpPr>
          <p:nvPr/>
        </p:nvCxnSpPr>
        <p:spPr>
          <a:xfrm rot="5400000">
            <a:off x="2981804" y="3361835"/>
            <a:ext cx="1571636" cy="56295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27" idx="2"/>
            <a:endCxn id="72" idx="0"/>
          </p:cNvCxnSpPr>
          <p:nvPr/>
        </p:nvCxnSpPr>
        <p:spPr>
          <a:xfrm rot="5400000">
            <a:off x="3989978" y="2825153"/>
            <a:ext cx="1571636" cy="163632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28" idx="2"/>
            <a:endCxn id="73" idx="0"/>
          </p:cNvCxnSpPr>
          <p:nvPr/>
        </p:nvCxnSpPr>
        <p:spPr>
          <a:xfrm rot="5400000">
            <a:off x="4460122" y="2826498"/>
            <a:ext cx="1571636" cy="16336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6000760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6472251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6943742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7415233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7886724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358214" y="4429132"/>
            <a:ext cx="142876" cy="142876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カギ線コネクタ 104"/>
          <p:cNvCxnSpPr>
            <a:stCxn id="43" idx="2"/>
            <a:endCxn id="98" idx="0"/>
          </p:cNvCxnSpPr>
          <p:nvPr/>
        </p:nvCxnSpPr>
        <p:spPr>
          <a:xfrm rot="5400000">
            <a:off x="6056475" y="3346795"/>
            <a:ext cx="1098061" cy="106661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34" idx="2"/>
            <a:endCxn id="99" idx="0"/>
          </p:cNvCxnSpPr>
          <p:nvPr/>
        </p:nvCxnSpPr>
        <p:spPr>
          <a:xfrm rot="16200000" flipH="1">
            <a:off x="4044166" y="1929608"/>
            <a:ext cx="1098061" cy="390098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39" idx="2"/>
            <a:endCxn id="100" idx="0"/>
          </p:cNvCxnSpPr>
          <p:nvPr/>
        </p:nvCxnSpPr>
        <p:spPr>
          <a:xfrm rot="16200000" flipH="1">
            <a:off x="5521139" y="2935090"/>
            <a:ext cx="1098061" cy="189002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42" idx="2"/>
            <a:endCxn id="101" idx="0"/>
          </p:cNvCxnSpPr>
          <p:nvPr/>
        </p:nvCxnSpPr>
        <p:spPr>
          <a:xfrm rot="16200000" flipH="1">
            <a:off x="6494698" y="3437158"/>
            <a:ext cx="1098061" cy="88588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38" idx="2"/>
            <a:endCxn id="102" idx="0"/>
          </p:cNvCxnSpPr>
          <p:nvPr/>
        </p:nvCxnSpPr>
        <p:spPr>
          <a:xfrm rot="16200000" flipH="1">
            <a:off x="5723616" y="2194585"/>
            <a:ext cx="1098061" cy="3371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32" idx="2"/>
            <a:endCxn id="103" idx="0"/>
          </p:cNvCxnSpPr>
          <p:nvPr/>
        </p:nvCxnSpPr>
        <p:spPr>
          <a:xfrm rot="16200000" flipH="1">
            <a:off x="4483734" y="483213"/>
            <a:ext cx="1098061" cy="679377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388052" y="28694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12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03826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72625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41424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10223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79022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39305" y="28694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955079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9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23878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92677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6</a:t>
            </a:r>
            <a:endParaRPr kumimoji="1" lang="ja-JP" altLang="en-US" sz="2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52960" y="28694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10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68732" y="286940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52977" y="2434232"/>
            <a:ext cx="6623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457281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995310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464109" y="1285860"/>
            <a:ext cx="357190" cy="15716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932908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401707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870506" y="1285860"/>
            <a:ext cx="357190" cy="15716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408534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946563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415362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84161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422189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960216" y="1285860"/>
            <a:ext cx="35719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1500166" y="4429132"/>
            <a:ext cx="3500462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Multinomial likelihood f.</a:t>
            </a:r>
            <a:endParaRPr lang="ja-JP" altLang="en-US" sz="2400" dirty="0"/>
          </a:p>
        </p:txBody>
      </p:sp>
      <p:sp>
        <p:nvSpPr>
          <p:cNvPr id="128" name="角丸四角形 127"/>
          <p:cNvSpPr/>
          <p:nvPr/>
        </p:nvSpPr>
        <p:spPr>
          <a:xfrm>
            <a:off x="5500694" y="4429132"/>
            <a:ext cx="3500462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Multinomial likelihood f.</a:t>
            </a:r>
            <a:endParaRPr lang="ja-JP" altLang="en-US" sz="24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274544" y="5560563"/>
            <a:ext cx="25832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 P</a:t>
            </a:r>
            <a:r>
              <a:rPr kumimoji="1" lang="en-US" altLang="ja-JP" sz="28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kumimoji="1" lang="en-US" altLang="ja-JP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col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| </a:t>
            </a:r>
            <a:r>
              <a:rPr kumimoji="1" lang="en-US" altLang="ja-JP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r>
              <a:rPr kumimoji="1" lang="en-US" altLang="ja-JP" sz="2800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kumimoji="1" lang="ja-JP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5869288" y="5560563"/>
            <a:ext cx="273696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 P</a:t>
            </a:r>
            <a:r>
              <a:rPr kumimoji="1" lang="en-US" altLang="ja-JP" sz="28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(row | </a:t>
            </a:r>
            <a:r>
              <a:rPr kumimoji="1" lang="en-US" altLang="ja-JP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r>
              <a:rPr kumimoji="1" lang="en-US" altLang="ja-JP" sz="2800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</a:t>
            </a:r>
            <a:r>
              <a:rPr kumimoji="1" lang="en-US" altLang="ja-JP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kumimoji="1" lang="ja-JP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074880" y="5406675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ja-JP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</a:t>
            </a:r>
            <a:endParaRPr kumimoji="1" lang="ja-JP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157" name="グループ化 156"/>
          <p:cNvGrpSpPr/>
          <p:nvPr/>
        </p:nvGrpSpPr>
        <p:grpSpPr>
          <a:xfrm>
            <a:off x="1345886" y="5072074"/>
            <a:ext cx="654346" cy="1500198"/>
            <a:chOff x="631506" y="5072074"/>
            <a:chExt cx="654346" cy="1500198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642910" y="5357826"/>
              <a:ext cx="6014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kumimoji="1" lang="en-US" altLang="ja-JP" sz="5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Symbol" pitchFamily="18" charset="2"/>
                </a:rPr>
                <a:t>S</a:t>
              </a:r>
              <a:endParaRPr kumimoji="1" lang="ja-JP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155" name="テキスト ボックス 154"/>
            <p:cNvSpPr txBox="1"/>
            <p:nvPr/>
          </p:nvSpPr>
          <p:spPr>
            <a:xfrm>
              <a:off x="631506" y="60490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kumimoji="1" lang="en-US" altLang="ja-JP" sz="2800" b="1" i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i</a:t>
              </a:r>
              <a:r>
                <a:rPr kumimoji="1" lang="en-US" altLang="ja-JP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=1</a:t>
              </a:r>
              <a:endParaRPr kumimoji="1" lang="ja-JP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762744" y="507207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ja-JP" sz="2800" b="1" i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n</a:t>
              </a:r>
              <a:endParaRPr kumimoji="1" lang="ja-JP" altLang="en-US" sz="2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60" name="テキスト ボックス 159"/>
          <p:cNvSpPr txBox="1"/>
          <p:nvPr/>
        </p:nvSpPr>
        <p:spPr>
          <a:xfrm>
            <a:off x="0" y="5529786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ja-JP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L(w) =</a:t>
            </a:r>
            <a:endParaRPr kumimoji="1" lang="ja-JP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52053" y="2434232"/>
            <a:ext cx="6623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81778" y="1534684"/>
            <a:ext cx="8898778" cy="1108498"/>
            <a:chOff x="81778" y="1534684"/>
            <a:chExt cx="8898778" cy="1108498"/>
          </a:xfrm>
        </p:grpSpPr>
        <p:sp>
          <p:nvSpPr>
            <p:cNvPr id="10" name="フリーフォーム 9"/>
            <p:cNvSpPr/>
            <p:nvPr/>
          </p:nvSpPr>
          <p:spPr>
            <a:xfrm>
              <a:off x="81778" y="1574020"/>
              <a:ext cx="8727676" cy="139812"/>
            </a:xfrm>
            <a:custGeom>
              <a:avLst/>
              <a:gdLst>
                <a:gd name="connsiteX0" fmla="*/ 0 w 5352288"/>
                <a:gd name="connsiteY0" fmla="*/ 182880 h 207264"/>
                <a:gd name="connsiteX1" fmla="*/ 207264 w 5352288"/>
                <a:gd name="connsiteY1" fmla="*/ 158496 h 207264"/>
                <a:gd name="connsiteX2" fmla="*/ 341376 w 5352288"/>
                <a:gd name="connsiteY2" fmla="*/ 146304 h 207264"/>
                <a:gd name="connsiteX3" fmla="*/ 536448 w 5352288"/>
                <a:gd name="connsiteY3" fmla="*/ 134112 h 207264"/>
                <a:gd name="connsiteX4" fmla="*/ 829056 w 5352288"/>
                <a:gd name="connsiteY4" fmla="*/ 109728 h 207264"/>
                <a:gd name="connsiteX5" fmla="*/ 938784 w 5352288"/>
                <a:gd name="connsiteY5" fmla="*/ 121920 h 207264"/>
                <a:gd name="connsiteX6" fmla="*/ 1072896 w 5352288"/>
                <a:gd name="connsiteY6" fmla="*/ 146304 h 207264"/>
                <a:gd name="connsiteX7" fmla="*/ 1207008 w 5352288"/>
                <a:gd name="connsiteY7" fmla="*/ 158496 h 207264"/>
                <a:gd name="connsiteX8" fmla="*/ 1389888 w 5352288"/>
                <a:gd name="connsiteY8" fmla="*/ 134112 h 207264"/>
                <a:gd name="connsiteX9" fmla="*/ 1438656 w 5352288"/>
                <a:gd name="connsiteY9" fmla="*/ 109728 h 207264"/>
                <a:gd name="connsiteX10" fmla="*/ 1475232 w 5352288"/>
                <a:gd name="connsiteY10" fmla="*/ 121920 h 207264"/>
                <a:gd name="connsiteX11" fmla="*/ 1524000 w 5352288"/>
                <a:gd name="connsiteY11" fmla="*/ 134112 h 207264"/>
                <a:gd name="connsiteX12" fmla="*/ 1597152 w 5352288"/>
                <a:gd name="connsiteY12" fmla="*/ 97536 h 207264"/>
                <a:gd name="connsiteX13" fmla="*/ 1633728 w 5352288"/>
                <a:gd name="connsiteY13" fmla="*/ 109728 h 207264"/>
                <a:gd name="connsiteX14" fmla="*/ 1767840 w 5352288"/>
                <a:gd name="connsiteY14" fmla="*/ 73152 h 207264"/>
                <a:gd name="connsiteX15" fmla="*/ 1865376 w 5352288"/>
                <a:gd name="connsiteY15" fmla="*/ 97536 h 207264"/>
                <a:gd name="connsiteX16" fmla="*/ 1914144 w 5352288"/>
                <a:gd name="connsiteY16" fmla="*/ 134112 h 207264"/>
                <a:gd name="connsiteX17" fmla="*/ 1999488 w 5352288"/>
                <a:gd name="connsiteY17" fmla="*/ 146304 h 207264"/>
                <a:gd name="connsiteX18" fmla="*/ 2243328 w 5352288"/>
                <a:gd name="connsiteY18" fmla="*/ 158496 h 207264"/>
                <a:gd name="connsiteX19" fmla="*/ 2328672 w 5352288"/>
                <a:gd name="connsiteY19" fmla="*/ 170688 h 207264"/>
                <a:gd name="connsiteX20" fmla="*/ 2365248 w 5352288"/>
                <a:gd name="connsiteY20" fmla="*/ 182880 h 207264"/>
                <a:gd name="connsiteX21" fmla="*/ 2804160 w 5352288"/>
                <a:gd name="connsiteY21" fmla="*/ 207264 h 207264"/>
                <a:gd name="connsiteX22" fmla="*/ 3182112 w 5352288"/>
                <a:gd name="connsiteY22" fmla="*/ 195072 h 207264"/>
                <a:gd name="connsiteX23" fmla="*/ 3499104 w 5352288"/>
                <a:gd name="connsiteY23" fmla="*/ 170688 h 207264"/>
                <a:gd name="connsiteX24" fmla="*/ 3560064 w 5352288"/>
                <a:gd name="connsiteY24" fmla="*/ 146304 h 207264"/>
                <a:gd name="connsiteX25" fmla="*/ 4181856 w 5352288"/>
                <a:gd name="connsiteY25" fmla="*/ 121920 h 207264"/>
                <a:gd name="connsiteX26" fmla="*/ 4279392 w 5352288"/>
                <a:gd name="connsiteY26" fmla="*/ 97536 h 207264"/>
                <a:gd name="connsiteX27" fmla="*/ 4486656 w 5352288"/>
                <a:gd name="connsiteY27" fmla="*/ 73152 h 207264"/>
                <a:gd name="connsiteX28" fmla="*/ 4632960 w 5352288"/>
                <a:gd name="connsiteY28" fmla="*/ 0 h 207264"/>
                <a:gd name="connsiteX29" fmla="*/ 5096256 w 5352288"/>
                <a:gd name="connsiteY29" fmla="*/ 12192 h 207264"/>
                <a:gd name="connsiteX30" fmla="*/ 5193792 w 5352288"/>
                <a:gd name="connsiteY30" fmla="*/ 36576 h 207264"/>
                <a:gd name="connsiteX31" fmla="*/ 5352288 w 5352288"/>
                <a:gd name="connsiteY31" fmla="*/ 487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352288" h="207264">
                  <a:moveTo>
                    <a:pt x="0" y="182880"/>
                  </a:moveTo>
                  <a:cubicBezTo>
                    <a:pt x="69088" y="174752"/>
                    <a:pt x="138928" y="171512"/>
                    <a:pt x="207264" y="158496"/>
                  </a:cubicBezTo>
                  <a:cubicBezTo>
                    <a:pt x="350887" y="131139"/>
                    <a:pt x="128702" y="115922"/>
                    <a:pt x="341376" y="146304"/>
                  </a:cubicBezTo>
                  <a:cubicBezTo>
                    <a:pt x="716954" y="71188"/>
                    <a:pt x="285576" y="142474"/>
                    <a:pt x="536448" y="134112"/>
                  </a:cubicBezTo>
                  <a:cubicBezTo>
                    <a:pt x="634268" y="130851"/>
                    <a:pt x="731520" y="117856"/>
                    <a:pt x="829056" y="109728"/>
                  </a:cubicBezTo>
                  <a:cubicBezTo>
                    <a:pt x="865632" y="113792"/>
                    <a:pt x="902353" y="116716"/>
                    <a:pt x="938784" y="121920"/>
                  </a:cubicBezTo>
                  <a:cubicBezTo>
                    <a:pt x="1064551" y="139887"/>
                    <a:pt x="930910" y="129600"/>
                    <a:pt x="1072896" y="146304"/>
                  </a:cubicBezTo>
                  <a:cubicBezTo>
                    <a:pt x="1117477" y="151549"/>
                    <a:pt x="1162304" y="154432"/>
                    <a:pt x="1207008" y="158496"/>
                  </a:cubicBezTo>
                  <a:cubicBezTo>
                    <a:pt x="1267968" y="150368"/>
                    <a:pt x="1329708" y="146782"/>
                    <a:pt x="1389888" y="134112"/>
                  </a:cubicBezTo>
                  <a:cubicBezTo>
                    <a:pt x="1407673" y="130368"/>
                    <a:pt x="1420664" y="112298"/>
                    <a:pt x="1438656" y="109728"/>
                  </a:cubicBezTo>
                  <a:cubicBezTo>
                    <a:pt x="1451378" y="107911"/>
                    <a:pt x="1462875" y="118389"/>
                    <a:pt x="1475232" y="121920"/>
                  </a:cubicBezTo>
                  <a:cubicBezTo>
                    <a:pt x="1491344" y="126523"/>
                    <a:pt x="1507744" y="130048"/>
                    <a:pt x="1524000" y="134112"/>
                  </a:cubicBezTo>
                  <a:cubicBezTo>
                    <a:pt x="1548384" y="121920"/>
                    <a:pt x="1570539" y="103450"/>
                    <a:pt x="1597152" y="97536"/>
                  </a:cubicBezTo>
                  <a:cubicBezTo>
                    <a:pt x="1609697" y="94748"/>
                    <a:pt x="1621006" y="111545"/>
                    <a:pt x="1633728" y="109728"/>
                  </a:cubicBezTo>
                  <a:cubicBezTo>
                    <a:pt x="1679599" y="103175"/>
                    <a:pt x="1723136" y="85344"/>
                    <a:pt x="1767840" y="73152"/>
                  </a:cubicBezTo>
                  <a:cubicBezTo>
                    <a:pt x="1800352" y="81280"/>
                    <a:pt x="1834441" y="84647"/>
                    <a:pt x="1865376" y="97536"/>
                  </a:cubicBezTo>
                  <a:cubicBezTo>
                    <a:pt x="1884133" y="105351"/>
                    <a:pt x="1895047" y="127168"/>
                    <a:pt x="1914144" y="134112"/>
                  </a:cubicBezTo>
                  <a:cubicBezTo>
                    <a:pt x="1941151" y="143933"/>
                    <a:pt x="1970830" y="144181"/>
                    <a:pt x="1999488" y="146304"/>
                  </a:cubicBezTo>
                  <a:cubicBezTo>
                    <a:pt x="2080647" y="152316"/>
                    <a:pt x="2162048" y="154432"/>
                    <a:pt x="2243328" y="158496"/>
                  </a:cubicBezTo>
                  <a:cubicBezTo>
                    <a:pt x="2271776" y="162560"/>
                    <a:pt x="2300493" y="165052"/>
                    <a:pt x="2328672" y="170688"/>
                  </a:cubicBezTo>
                  <a:cubicBezTo>
                    <a:pt x="2341274" y="173208"/>
                    <a:pt x="2352475" y="181461"/>
                    <a:pt x="2365248" y="182880"/>
                  </a:cubicBezTo>
                  <a:cubicBezTo>
                    <a:pt x="2445687" y="191818"/>
                    <a:pt x="2749586" y="204665"/>
                    <a:pt x="2804160" y="207264"/>
                  </a:cubicBezTo>
                  <a:cubicBezTo>
                    <a:pt x="3153911" y="153456"/>
                    <a:pt x="2746397" y="204975"/>
                    <a:pt x="3182112" y="195072"/>
                  </a:cubicBezTo>
                  <a:cubicBezTo>
                    <a:pt x="3288061" y="192664"/>
                    <a:pt x="3393440" y="178816"/>
                    <a:pt x="3499104" y="170688"/>
                  </a:cubicBezTo>
                  <a:cubicBezTo>
                    <a:pt x="3544285" y="102916"/>
                    <a:pt x="3497599" y="147461"/>
                    <a:pt x="3560064" y="146304"/>
                  </a:cubicBezTo>
                  <a:cubicBezTo>
                    <a:pt x="3767452" y="142463"/>
                    <a:pt x="3974592" y="130048"/>
                    <a:pt x="4181856" y="121920"/>
                  </a:cubicBezTo>
                  <a:cubicBezTo>
                    <a:pt x="4214368" y="113792"/>
                    <a:pt x="4246300" y="102831"/>
                    <a:pt x="4279392" y="97536"/>
                  </a:cubicBezTo>
                  <a:cubicBezTo>
                    <a:pt x="4348083" y="86545"/>
                    <a:pt x="4419596" y="91651"/>
                    <a:pt x="4486656" y="73152"/>
                  </a:cubicBezTo>
                  <a:cubicBezTo>
                    <a:pt x="4539217" y="58652"/>
                    <a:pt x="4632960" y="0"/>
                    <a:pt x="4632960" y="0"/>
                  </a:cubicBezTo>
                  <a:cubicBezTo>
                    <a:pt x="4787392" y="4064"/>
                    <a:pt x="4942098" y="2138"/>
                    <a:pt x="5096256" y="12192"/>
                  </a:cubicBezTo>
                  <a:cubicBezTo>
                    <a:pt x="5129698" y="14373"/>
                    <a:pt x="5161023" y="29554"/>
                    <a:pt x="5193792" y="36576"/>
                  </a:cubicBezTo>
                  <a:cubicBezTo>
                    <a:pt x="5272513" y="53445"/>
                    <a:pt x="5268107" y="48768"/>
                    <a:pt x="5352288" y="48768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175932" y="1554352"/>
              <a:ext cx="8767438" cy="139812"/>
            </a:xfrm>
            <a:custGeom>
              <a:avLst/>
              <a:gdLst>
                <a:gd name="connsiteX0" fmla="*/ 0 w 5376672"/>
                <a:gd name="connsiteY0" fmla="*/ 182880 h 296045"/>
                <a:gd name="connsiteX1" fmla="*/ 365760 w 5376672"/>
                <a:gd name="connsiteY1" fmla="*/ 24384 h 296045"/>
                <a:gd name="connsiteX2" fmla="*/ 438912 w 5376672"/>
                <a:gd name="connsiteY2" fmla="*/ 0 h 296045"/>
                <a:gd name="connsiteX3" fmla="*/ 475488 w 5376672"/>
                <a:gd name="connsiteY3" fmla="*/ 12192 h 296045"/>
                <a:gd name="connsiteX4" fmla="*/ 524256 w 5376672"/>
                <a:gd name="connsiteY4" fmla="*/ 97536 h 296045"/>
                <a:gd name="connsiteX5" fmla="*/ 560832 w 5376672"/>
                <a:gd name="connsiteY5" fmla="*/ 85344 h 296045"/>
                <a:gd name="connsiteX6" fmla="*/ 609600 w 5376672"/>
                <a:gd name="connsiteY6" fmla="*/ 146304 h 296045"/>
                <a:gd name="connsiteX7" fmla="*/ 646176 w 5376672"/>
                <a:gd name="connsiteY7" fmla="*/ 134112 h 296045"/>
                <a:gd name="connsiteX8" fmla="*/ 731520 w 5376672"/>
                <a:gd name="connsiteY8" fmla="*/ 170688 h 296045"/>
                <a:gd name="connsiteX9" fmla="*/ 768096 w 5376672"/>
                <a:gd name="connsiteY9" fmla="*/ 195072 h 296045"/>
                <a:gd name="connsiteX10" fmla="*/ 841248 w 5376672"/>
                <a:gd name="connsiteY10" fmla="*/ 207264 h 296045"/>
                <a:gd name="connsiteX11" fmla="*/ 963168 w 5376672"/>
                <a:gd name="connsiteY11" fmla="*/ 170688 h 296045"/>
                <a:gd name="connsiteX12" fmla="*/ 1024128 w 5376672"/>
                <a:gd name="connsiteY12" fmla="*/ 134112 h 296045"/>
                <a:gd name="connsiteX13" fmla="*/ 1060704 w 5376672"/>
                <a:gd name="connsiteY13" fmla="*/ 158496 h 296045"/>
                <a:gd name="connsiteX14" fmla="*/ 1085088 w 5376672"/>
                <a:gd name="connsiteY14" fmla="*/ 195072 h 296045"/>
                <a:gd name="connsiteX15" fmla="*/ 1097280 w 5376672"/>
                <a:gd name="connsiteY15" fmla="*/ 231648 h 296045"/>
                <a:gd name="connsiteX16" fmla="*/ 1109472 w 5376672"/>
                <a:gd name="connsiteY16" fmla="*/ 158496 h 296045"/>
                <a:gd name="connsiteX17" fmla="*/ 1121664 w 5376672"/>
                <a:gd name="connsiteY17" fmla="*/ 121920 h 296045"/>
                <a:gd name="connsiteX18" fmla="*/ 1207008 w 5376672"/>
                <a:gd name="connsiteY18" fmla="*/ 97536 h 296045"/>
                <a:gd name="connsiteX19" fmla="*/ 1292352 w 5376672"/>
                <a:gd name="connsiteY19" fmla="*/ 219456 h 296045"/>
                <a:gd name="connsiteX20" fmla="*/ 1328928 w 5376672"/>
                <a:gd name="connsiteY20" fmla="*/ 231648 h 296045"/>
                <a:gd name="connsiteX21" fmla="*/ 1365504 w 5376672"/>
                <a:gd name="connsiteY21" fmla="*/ 158496 h 296045"/>
                <a:gd name="connsiteX22" fmla="*/ 1377696 w 5376672"/>
                <a:gd name="connsiteY22" fmla="*/ 121920 h 296045"/>
                <a:gd name="connsiteX23" fmla="*/ 1450848 w 5376672"/>
                <a:gd name="connsiteY23" fmla="*/ 146304 h 296045"/>
                <a:gd name="connsiteX24" fmla="*/ 1487424 w 5376672"/>
                <a:gd name="connsiteY24" fmla="*/ 170688 h 296045"/>
                <a:gd name="connsiteX25" fmla="*/ 1524000 w 5376672"/>
                <a:gd name="connsiteY25" fmla="*/ 231648 h 296045"/>
                <a:gd name="connsiteX26" fmla="*/ 1560576 w 5376672"/>
                <a:gd name="connsiteY26" fmla="*/ 207264 h 296045"/>
                <a:gd name="connsiteX27" fmla="*/ 1584960 w 5376672"/>
                <a:gd name="connsiteY27" fmla="*/ 158496 h 296045"/>
                <a:gd name="connsiteX28" fmla="*/ 1658112 w 5376672"/>
                <a:gd name="connsiteY28" fmla="*/ 207264 h 296045"/>
                <a:gd name="connsiteX29" fmla="*/ 1682496 w 5376672"/>
                <a:gd name="connsiteY29" fmla="*/ 170688 h 296045"/>
                <a:gd name="connsiteX30" fmla="*/ 1731264 w 5376672"/>
                <a:gd name="connsiteY30" fmla="*/ 146304 h 296045"/>
                <a:gd name="connsiteX31" fmla="*/ 1767840 w 5376672"/>
                <a:gd name="connsiteY31" fmla="*/ 170688 h 296045"/>
                <a:gd name="connsiteX32" fmla="*/ 1840992 w 5376672"/>
                <a:gd name="connsiteY32" fmla="*/ 207264 h 296045"/>
                <a:gd name="connsiteX33" fmla="*/ 1901952 w 5376672"/>
                <a:gd name="connsiteY33" fmla="*/ 146304 h 296045"/>
                <a:gd name="connsiteX34" fmla="*/ 1950720 w 5376672"/>
                <a:gd name="connsiteY34" fmla="*/ 36576 h 296045"/>
                <a:gd name="connsiteX35" fmla="*/ 2036064 w 5376672"/>
                <a:gd name="connsiteY35" fmla="*/ 48768 h 296045"/>
                <a:gd name="connsiteX36" fmla="*/ 2109216 w 5376672"/>
                <a:gd name="connsiteY36" fmla="*/ 146304 h 296045"/>
                <a:gd name="connsiteX37" fmla="*/ 2170176 w 5376672"/>
                <a:gd name="connsiteY37" fmla="*/ 85344 h 296045"/>
                <a:gd name="connsiteX38" fmla="*/ 2316480 w 5376672"/>
                <a:gd name="connsiteY38" fmla="*/ 182880 h 296045"/>
                <a:gd name="connsiteX39" fmla="*/ 2365248 w 5376672"/>
                <a:gd name="connsiteY39" fmla="*/ 195072 h 296045"/>
                <a:gd name="connsiteX40" fmla="*/ 2401824 w 5376672"/>
                <a:gd name="connsiteY40" fmla="*/ 219456 h 296045"/>
                <a:gd name="connsiteX41" fmla="*/ 2487168 w 5376672"/>
                <a:gd name="connsiteY41" fmla="*/ 195072 h 296045"/>
                <a:gd name="connsiteX42" fmla="*/ 2523744 w 5376672"/>
                <a:gd name="connsiteY42" fmla="*/ 219456 h 296045"/>
                <a:gd name="connsiteX43" fmla="*/ 2572512 w 5376672"/>
                <a:gd name="connsiteY43" fmla="*/ 207264 h 296045"/>
                <a:gd name="connsiteX44" fmla="*/ 2609088 w 5376672"/>
                <a:gd name="connsiteY44" fmla="*/ 219456 h 296045"/>
                <a:gd name="connsiteX45" fmla="*/ 2657856 w 5376672"/>
                <a:gd name="connsiteY45" fmla="*/ 182880 h 296045"/>
                <a:gd name="connsiteX46" fmla="*/ 2731008 w 5376672"/>
                <a:gd name="connsiteY46" fmla="*/ 231648 h 296045"/>
                <a:gd name="connsiteX47" fmla="*/ 2804160 w 5376672"/>
                <a:gd name="connsiteY47" fmla="*/ 256032 h 296045"/>
                <a:gd name="connsiteX48" fmla="*/ 2913888 w 5376672"/>
                <a:gd name="connsiteY48" fmla="*/ 219456 h 296045"/>
                <a:gd name="connsiteX49" fmla="*/ 2999232 w 5376672"/>
                <a:gd name="connsiteY49" fmla="*/ 231648 h 296045"/>
                <a:gd name="connsiteX50" fmla="*/ 3121152 w 5376672"/>
                <a:gd name="connsiteY50" fmla="*/ 195072 h 296045"/>
                <a:gd name="connsiteX51" fmla="*/ 3133344 w 5376672"/>
                <a:gd name="connsiteY51" fmla="*/ 134112 h 296045"/>
                <a:gd name="connsiteX52" fmla="*/ 3169920 w 5376672"/>
                <a:gd name="connsiteY52" fmla="*/ 109728 h 296045"/>
                <a:gd name="connsiteX53" fmla="*/ 3206496 w 5376672"/>
                <a:gd name="connsiteY53" fmla="*/ 121920 h 296045"/>
                <a:gd name="connsiteX54" fmla="*/ 3255264 w 5376672"/>
                <a:gd name="connsiteY54" fmla="*/ 170688 h 296045"/>
                <a:gd name="connsiteX55" fmla="*/ 3291840 w 5376672"/>
                <a:gd name="connsiteY55" fmla="*/ 195072 h 296045"/>
                <a:gd name="connsiteX56" fmla="*/ 3316224 w 5376672"/>
                <a:gd name="connsiteY56" fmla="*/ 231648 h 296045"/>
                <a:gd name="connsiteX57" fmla="*/ 3328416 w 5376672"/>
                <a:gd name="connsiteY57" fmla="*/ 268224 h 296045"/>
                <a:gd name="connsiteX58" fmla="*/ 3352800 w 5376672"/>
                <a:gd name="connsiteY58" fmla="*/ 170688 h 296045"/>
                <a:gd name="connsiteX59" fmla="*/ 3377184 w 5376672"/>
                <a:gd name="connsiteY59" fmla="*/ 134112 h 296045"/>
                <a:gd name="connsiteX60" fmla="*/ 3425952 w 5376672"/>
                <a:gd name="connsiteY60" fmla="*/ 158496 h 296045"/>
                <a:gd name="connsiteX61" fmla="*/ 3511296 w 5376672"/>
                <a:gd name="connsiteY61" fmla="*/ 219456 h 296045"/>
                <a:gd name="connsiteX62" fmla="*/ 3535680 w 5376672"/>
                <a:gd name="connsiteY62" fmla="*/ 146304 h 296045"/>
                <a:gd name="connsiteX63" fmla="*/ 3633216 w 5376672"/>
                <a:gd name="connsiteY63" fmla="*/ 170688 h 296045"/>
                <a:gd name="connsiteX64" fmla="*/ 3694176 w 5376672"/>
                <a:gd name="connsiteY64" fmla="*/ 134112 h 296045"/>
                <a:gd name="connsiteX65" fmla="*/ 3779520 w 5376672"/>
                <a:gd name="connsiteY65" fmla="*/ 182880 h 296045"/>
                <a:gd name="connsiteX66" fmla="*/ 3877056 w 5376672"/>
                <a:gd name="connsiteY66" fmla="*/ 158496 h 296045"/>
                <a:gd name="connsiteX67" fmla="*/ 3913632 w 5376672"/>
                <a:gd name="connsiteY67" fmla="*/ 134112 h 296045"/>
                <a:gd name="connsiteX68" fmla="*/ 3986784 w 5376672"/>
                <a:gd name="connsiteY68" fmla="*/ 146304 h 296045"/>
                <a:gd name="connsiteX69" fmla="*/ 4047744 w 5376672"/>
                <a:gd name="connsiteY69" fmla="*/ 121920 h 296045"/>
                <a:gd name="connsiteX70" fmla="*/ 4084320 w 5376672"/>
                <a:gd name="connsiteY70" fmla="*/ 109728 h 296045"/>
                <a:gd name="connsiteX71" fmla="*/ 4169664 w 5376672"/>
                <a:gd name="connsiteY71" fmla="*/ 134112 h 296045"/>
                <a:gd name="connsiteX72" fmla="*/ 4230624 w 5376672"/>
                <a:gd name="connsiteY72" fmla="*/ 158496 h 296045"/>
                <a:gd name="connsiteX73" fmla="*/ 4437888 w 5376672"/>
                <a:gd name="connsiteY73" fmla="*/ 170688 h 296045"/>
                <a:gd name="connsiteX74" fmla="*/ 4498848 w 5376672"/>
                <a:gd name="connsiteY74" fmla="*/ 97536 h 296045"/>
                <a:gd name="connsiteX75" fmla="*/ 4547616 w 5376672"/>
                <a:gd name="connsiteY75" fmla="*/ 121920 h 296045"/>
                <a:gd name="connsiteX76" fmla="*/ 4596384 w 5376672"/>
                <a:gd name="connsiteY76" fmla="*/ 170688 h 296045"/>
                <a:gd name="connsiteX77" fmla="*/ 4620768 w 5376672"/>
                <a:gd name="connsiteY77" fmla="*/ 109728 h 296045"/>
                <a:gd name="connsiteX78" fmla="*/ 4632960 w 5376672"/>
                <a:gd name="connsiteY78" fmla="*/ 73152 h 296045"/>
                <a:gd name="connsiteX79" fmla="*/ 4693920 w 5376672"/>
                <a:gd name="connsiteY79" fmla="*/ 85344 h 296045"/>
                <a:gd name="connsiteX80" fmla="*/ 4730496 w 5376672"/>
                <a:gd name="connsiteY80" fmla="*/ 121920 h 296045"/>
                <a:gd name="connsiteX81" fmla="*/ 4779264 w 5376672"/>
                <a:gd name="connsiteY81" fmla="*/ 182880 h 296045"/>
                <a:gd name="connsiteX82" fmla="*/ 4815840 w 5376672"/>
                <a:gd name="connsiteY82" fmla="*/ 207264 h 296045"/>
                <a:gd name="connsiteX83" fmla="*/ 4901184 w 5376672"/>
                <a:gd name="connsiteY83" fmla="*/ 268224 h 296045"/>
                <a:gd name="connsiteX84" fmla="*/ 4913376 w 5376672"/>
                <a:gd name="connsiteY84" fmla="*/ 207264 h 296045"/>
                <a:gd name="connsiteX85" fmla="*/ 4925568 w 5376672"/>
                <a:gd name="connsiteY85" fmla="*/ 170688 h 296045"/>
                <a:gd name="connsiteX86" fmla="*/ 5023104 w 5376672"/>
                <a:gd name="connsiteY86" fmla="*/ 195072 h 296045"/>
                <a:gd name="connsiteX87" fmla="*/ 5071872 w 5376672"/>
                <a:gd name="connsiteY87" fmla="*/ 231648 h 296045"/>
                <a:gd name="connsiteX88" fmla="*/ 5181600 w 5376672"/>
                <a:gd name="connsiteY88" fmla="*/ 170688 h 296045"/>
                <a:gd name="connsiteX89" fmla="*/ 5376672 w 5376672"/>
                <a:gd name="connsiteY89" fmla="*/ 134112 h 29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76672" h="296045">
                  <a:moveTo>
                    <a:pt x="0" y="182880"/>
                  </a:moveTo>
                  <a:cubicBezTo>
                    <a:pt x="167569" y="224772"/>
                    <a:pt x="17002" y="198763"/>
                    <a:pt x="365760" y="24384"/>
                  </a:cubicBezTo>
                  <a:cubicBezTo>
                    <a:pt x="388749" y="12889"/>
                    <a:pt x="414528" y="8128"/>
                    <a:pt x="438912" y="0"/>
                  </a:cubicBezTo>
                  <a:cubicBezTo>
                    <a:pt x="451104" y="4064"/>
                    <a:pt x="465453" y="4164"/>
                    <a:pt x="475488" y="12192"/>
                  </a:cubicBezTo>
                  <a:cubicBezTo>
                    <a:pt x="489849" y="23681"/>
                    <a:pt x="518256" y="85536"/>
                    <a:pt x="524256" y="97536"/>
                  </a:cubicBezTo>
                  <a:cubicBezTo>
                    <a:pt x="536448" y="93472"/>
                    <a:pt x="548155" y="83231"/>
                    <a:pt x="560832" y="85344"/>
                  </a:cubicBezTo>
                  <a:cubicBezTo>
                    <a:pt x="599759" y="91832"/>
                    <a:pt x="600090" y="117775"/>
                    <a:pt x="609600" y="146304"/>
                  </a:cubicBezTo>
                  <a:cubicBezTo>
                    <a:pt x="621792" y="142240"/>
                    <a:pt x="633574" y="131592"/>
                    <a:pt x="646176" y="134112"/>
                  </a:cubicBezTo>
                  <a:cubicBezTo>
                    <a:pt x="676525" y="140182"/>
                    <a:pt x="703837" y="156847"/>
                    <a:pt x="731520" y="170688"/>
                  </a:cubicBezTo>
                  <a:cubicBezTo>
                    <a:pt x="744626" y="177241"/>
                    <a:pt x="754195" y="190438"/>
                    <a:pt x="768096" y="195072"/>
                  </a:cubicBezTo>
                  <a:cubicBezTo>
                    <a:pt x="791548" y="202889"/>
                    <a:pt x="816864" y="203200"/>
                    <a:pt x="841248" y="207264"/>
                  </a:cubicBezTo>
                  <a:cubicBezTo>
                    <a:pt x="881888" y="195072"/>
                    <a:pt x="923773" y="186446"/>
                    <a:pt x="963168" y="170688"/>
                  </a:cubicBezTo>
                  <a:cubicBezTo>
                    <a:pt x="985170" y="161887"/>
                    <a:pt x="1000614" y="137051"/>
                    <a:pt x="1024128" y="134112"/>
                  </a:cubicBezTo>
                  <a:cubicBezTo>
                    <a:pt x="1038668" y="132295"/>
                    <a:pt x="1048512" y="150368"/>
                    <a:pt x="1060704" y="158496"/>
                  </a:cubicBezTo>
                  <a:cubicBezTo>
                    <a:pt x="1068832" y="170688"/>
                    <a:pt x="1078535" y="181966"/>
                    <a:pt x="1085088" y="195072"/>
                  </a:cubicBezTo>
                  <a:cubicBezTo>
                    <a:pt x="1090835" y="206567"/>
                    <a:pt x="1090151" y="242341"/>
                    <a:pt x="1097280" y="231648"/>
                  </a:cubicBezTo>
                  <a:cubicBezTo>
                    <a:pt x="1110992" y="211079"/>
                    <a:pt x="1104109" y="182628"/>
                    <a:pt x="1109472" y="158496"/>
                  </a:cubicBezTo>
                  <a:cubicBezTo>
                    <a:pt x="1112260" y="145951"/>
                    <a:pt x="1110766" y="128731"/>
                    <a:pt x="1121664" y="121920"/>
                  </a:cubicBezTo>
                  <a:cubicBezTo>
                    <a:pt x="1146753" y="106239"/>
                    <a:pt x="1178560" y="105664"/>
                    <a:pt x="1207008" y="97536"/>
                  </a:cubicBezTo>
                  <a:cubicBezTo>
                    <a:pt x="1261168" y="169749"/>
                    <a:pt x="1232312" y="129397"/>
                    <a:pt x="1292352" y="219456"/>
                  </a:cubicBezTo>
                  <a:cubicBezTo>
                    <a:pt x="1299481" y="230149"/>
                    <a:pt x="1316736" y="227584"/>
                    <a:pt x="1328928" y="231648"/>
                  </a:cubicBezTo>
                  <a:cubicBezTo>
                    <a:pt x="1341120" y="207264"/>
                    <a:pt x="1354432" y="183408"/>
                    <a:pt x="1365504" y="158496"/>
                  </a:cubicBezTo>
                  <a:cubicBezTo>
                    <a:pt x="1370723" y="146752"/>
                    <a:pt x="1364974" y="123737"/>
                    <a:pt x="1377696" y="121920"/>
                  </a:cubicBezTo>
                  <a:cubicBezTo>
                    <a:pt x="1403141" y="118285"/>
                    <a:pt x="1450848" y="146304"/>
                    <a:pt x="1450848" y="146304"/>
                  </a:cubicBezTo>
                  <a:cubicBezTo>
                    <a:pt x="1463040" y="154432"/>
                    <a:pt x="1477888" y="159563"/>
                    <a:pt x="1487424" y="170688"/>
                  </a:cubicBezTo>
                  <a:cubicBezTo>
                    <a:pt x="1502846" y="188680"/>
                    <a:pt x="1502805" y="221050"/>
                    <a:pt x="1524000" y="231648"/>
                  </a:cubicBezTo>
                  <a:cubicBezTo>
                    <a:pt x="1537106" y="238201"/>
                    <a:pt x="1548384" y="215392"/>
                    <a:pt x="1560576" y="207264"/>
                  </a:cubicBezTo>
                  <a:cubicBezTo>
                    <a:pt x="1568704" y="191008"/>
                    <a:pt x="1568255" y="165655"/>
                    <a:pt x="1584960" y="158496"/>
                  </a:cubicBezTo>
                  <a:cubicBezTo>
                    <a:pt x="1645036" y="132749"/>
                    <a:pt x="1647731" y="176121"/>
                    <a:pt x="1658112" y="207264"/>
                  </a:cubicBezTo>
                  <a:cubicBezTo>
                    <a:pt x="1666240" y="195072"/>
                    <a:pt x="1671239" y="180069"/>
                    <a:pt x="1682496" y="170688"/>
                  </a:cubicBezTo>
                  <a:cubicBezTo>
                    <a:pt x="1696458" y="159053"/>
                    <a:pt x="1713089" y="146304"/>
                    <a:pt x="1731264" y="146304"/>
                  </a:cubicBezTo>
                  <a:cubicBezTo>
                    <a:pt x="1745917" y="146304"/>
                    <a:pt x="1755031" y="163572"/>
                    <a:pt x="1767840" y="170688"/>
                  </a:cubicBezTo>
                  <a:cubicBezTo>
                    <a:pt x="1791671" y="183928"/>
                    <a:pt x="1816608" y="195072"/>
                    <a:pt x="1840992" y="207264"/>
                  </a:cubicBezTo>
                  <a:cubicBezTo>
                    <a:pt x="1861312" y="186944"/>
                    <a:pt x="1889101" y="172007"/>
                    <a:pt x="1901952" y="146304"/>
                  </a:cubicBezTo>
                  <a:cubicBezTo>
                    <a:pt x="1969707" y="10794"/>
                    <a:pt x="1862958" y="95084"/>
                    <a:pt x="1950720" y="36576"/>
                  </a:cubicBezTo>
                  <a:cubicBezTo>
                    <a:pt x="1979168" y="40640"/>
                    <a:pt x="2009903" y="36877"/>
                    <a:pt x="2036064" y="48768"/>
                  </a:cubicBezTo>
                  <a:cubicBezTo>
                    <a:pt x="2075935" y="66891"/>
                    <a:pt x="2091744" y="111360"/>
                    <a:pt x="2109216" y="146304"/>
                  </a:cubicBezTo>
                  <a:cubicBezTo>
                    <a:pt x="2129536" y="125984"/>
                    <a:pt x="2142452" y="92905"/>
                    <a:pt x="2170176" y="85344"/>
                  </a:cubicBezTo>
                  <a:cubicBezTo>
                    <a:pt x="2231076" y="68735"/>
                    <a:pt x="2285482" y="161182"/>
                    <a:pt x="2316480" y="182880"/>
                  </a:cubicBezTo>
                  <a:cubicBezTo>
                    <a:pt x="2330207" y="192489"/>
                    <a:pt x="2348992" y="191008"/>
                    <a:pt x="2365248" y="195072"/>
                  </a:cubicBezTo>
                  <a:cubicBezTo>
                    <a:pt x="2377440" y="203200"/>
                    <a:pt x="2387318" y="221528"/>
                    <a:pt x="2401824" y="219456"/>
                  </a:cubicBezTo>
                  <a:cubicBezTo>
                    <a:pt x="2536161" y="200265"/>
                    <a:pt x="2383699" y="160582"/>
                    <a:pt x="2487168" y="195072"/>
                  </a:cubicBezTo>
                  <a:cubicBezTo>
                    <a:pt x="2499360" y="203200"/>
                    <a:pt x="2509238" y="217384"/>
                    <a:pt x="2523744" y="219456"/>
                  </a:cubicBezTo>
                  <a:cubicBezTo>
                    <a:pt x="2540332" y="221826"/>
                    <a:pt x="2555756" y="207264"/>
                    <a:pt x="2572512" y="207264"/>
                  </a:cubicBezTo>
                  <a:cubicBezTo>
                    <a:pt x="2585363" y="207264"/>
                    <a:pt x="2596896" y="215392"/>
                    <a:pt x="2609088" y="219456"/>
                  </a:cubicBezTo>
                  <a:cubicBezTo>
                    <a:pt x="2625344" y="207264"/>
                    <a:pt x="2638318" y="188462"/>
                    <a:pt x="2657856" y="182880"/>
                  </a:cubicBezTo>
                  <a:cubicBezTo>
                    <a:pt x="2689819" y="173748"/>
                    <a:pt x="2713479" y="221909"/>
                    <a:pt x="2731008" y="231648"/>
                  </a:cubicBezTo>
                  <a:cubicBezTo>
                    <a:pt x="2753476" y="244130"/>
                    <a:pt x="2779776" y="247904"/>
                    <a:pt x="2804160" y="256032"/>
                  </a:cubicBezTo>
                  <a:cubicBezTo>
                    <a:pt x="2843824" y="236200"/>
                    <a:pt x="2866619" y="219456"/>
                    <a:pt x="2913888" y="219456"/>
                  </a:cubicBezTo>
                  <a:cubicBezTo>
                    <a:pt x="2942625" y="219456"/>
                    <a:pt x="2970784" y="227584"/>
                    <a:pt x="2999232" y="231648"/>
                  </a:cubicBezTo>
                  <a:cubicBezTo>
                    <a:pt x="3039872" y="219456"/>
                    <a:pt x="3086838" y="220028"/>
                    <a:pt x="3121152" y="195072"/>
                  </a:cubicBezTo>
                  <a:cubicBezTo>
                    <a:pt x="3137911" y="182884"/>
                    <a:pt x="3123063" y="152104"/>
                    <a:pt x="3133344" y="134112"/>
                  </a:cubicBezTo>
                  <a:cubicBezTo>
                    <a:pt x="3140614" y="121390"/>
                    <a:pt x="3157728" y="117856"/>
                    <a:pt x="3169920" y="109728"/>
                  </a:cubicBezTo>
                  <a:cubicBezTo>
                    <a:pt x="3182112" y="113792"/>
                    <a:pt x="3196038" y="114450"/>
                    <a:pt x="3206496" y="121920"/>
                  </a:cubicBezTo>
                  <a:cubicBezTo>
                    <a:pt x="3225203" y="135282"/>
                    <a:pt x="3237809" y="155727"/>
                    <a:pt x="3255264" y="170688"/>
                  </a:cubicBezTo>
                  <a:cubicBezTo>
                    <a:pt x="3266389" y="180224"/>
                    <a:pt x="3279648" y="186944"/>
                    <a:pt x="3291840" y="195072"/>
                  </a:cubicBezTo>
                  <a:cubicBezTo>
                    <a:pt x="3299968" y="207264"/>
                    <a:pt x="3309671" y="218542"/>
                    <a:pt x="3316224" y="231648"/>
                  </a:cubicBezTo>
                  <a:cubicBezTo>
                    <a:pt x="3321971" y="243143"/>
                    <a:pt x="3321804" y="279244"/>
                    <a:pt x="3328416" y="268224"/>
                  </a:cubicBezTo>
                  <a:cubicBezTo>
                    <a:pt x="3345658" y="239487"/>
                    <a:pt x="3341347" y="202183"/>
                    <a:pt x="3352800" y="170688"/>
                  </a:cubicBezTo>
                  <a:cubicBezTo>
                    <a:pt x="3357808" y="156917"/>
                    <a:pt x="3369056" y="146304"/>
                    <a:pt x="3377184" y="134112"/>
                  </a:cubicBezTo>
                  <a:cubicBezTo>
                    <a:pt x="3393440" y="142240"/>
                    <a:pt x="3413101" y="145645"/>
                    <a:pt x="3425952" y="158496"/>
                  </a:cubicBezTo>
                  <a:cubicBezTo>
                    <a:pt x="3502810" y="235354"/>
                    <a:pt x="3437726" y="243979"/>
                    <a:pt x="3511296" y="219456"/>
                  </a:cubicBezTo>
                  <a:lnTo>
                    <a:pt x="3535680" y="146304"/>
                  </a:lnTo>
                  <a:cubicBezTo>
                    <a:pt x="3546278" y="114511"/>
                    <a:pt x="3633216" y="170688"/>
                    <a:pt x="3633216" y="170688"/>
                  </a:cubicBezTo>
                  <a:cubicBezTo>
                    <a:pt x="3653536" y="158496"/>
                    <a:pt x="3670624" y="136729"/>
                    <a:pt x="3694176" y="134112"/>
                  </a:cubicBezTo>
                  <a:cubicBezTo>
                    <a:pt x="3707435" y="132639"/>
                    <a:pt x="3767017" y="174544"/>
                    <a:pt x="3779520" y="182880"/>
                  </a:cubicBezTo>
                  <a:cubicBezTo>
                    <a:pt x="3812032" y="174752"/>
                    <a:pt x="3845561" y="169949"/>
                    <a:pt x="3877056" y="158496"/>
                  </a:cubicBezTo>
                  <a:cubicBezTo>
                    <a:pt x="3890827" y="153488"/>
                    <a:pt x="3899069" y="135730"/>
                    <a:pt x="3913632" y="134112"/>
                  </a:cubicBezTo>
                  <a:cubicBezTo>
                    <a:pt x="3938201" y="131382"/>
                    <a:pt x="3962400" y="142240"/>
                    <a:pt x="3986784" y="146304"/>
                  </a:cubicBezTo>
                  <a:cubicBezTo>
                    <a:pt x="4007104" y="138176"/>
                    <a:pt x="4027252" y="129604"/>
                    <a:pt x="4047744" y="121920"/>
                  </a:cubicBezTo>
                  <a:cubicBezTo>
                    <a:pt x="4059777" y="117408"/>
                    <a:pt x="4071532" y="108449"/>
                    <a:pt x="4084320" y="109728"/>
                  </a:cubicBezTo>
                  <a:cubicBezTo>
                    <a:pt x="4113760" y="112672"/>
                    <a:pt x="4141596" y="124756"/>
                    <a:pt x="4169664" y="134112"/>
                  </a:cubicBezTo>
                  <a:cubicBezTo>
                    <a:pt x="4190426" y="141033"/>
                    <a:pt x="4208939" y="155539"/>
                    <a:pt x="4230624" y="158496"/>
                  </a:cubicBezTo>
                  <a:cubicBezTo>
                    <a:pt x="4299197" y="167847"/>
                    <a:pt x="4368800" y="166624"/>
                    <a:pt x="4437888" y="170688"/>
                  </a:cubicBezTo>
                  <a:cubicBezTo>
                    <a:pt x="4530247" y="201474"/>
                    <a:pt x="4407129" y="173969"/>
                    <a:pt x="4498848" y="97536"/>
                  </a:cubicBezTo>
                  <a:cubicBezTo>
                    <a:pt x="4512810" y="85901"/>
                    <a:pt x="4533076" y="111015"/>
                    <a:pt x="4547616" y="121920"/>
                  </a:cubicBezTo>
                  <a:cubicBezTo>
                    <a:pt x="4566008" y="135714"/>
                    <a:pt x="4580128" y="154432"/>
                    <a:pt x="4596384" y="170688"/>
                  </a:cubicBezTo>
                  <a:cubicBezTo>
                    <a:pt x="4604512" y="150368"/>
                    <a:pt x="4613084" y="130220"/>
                    <a:pt x="4620768" y="109728"/>
                  </a:cubicBezTo>
                  <a:cubicBezTo>
                    <a:pt x="4625280" y="97695"/>
                    <a:pt x="4620768" y="77216"/>
                    <a:pt x="4632960" y="73152"/>
                  </a:cubicBezTo>
                  <a:cubicBezTo>
                    <a:pt x="4652619" y="66599"/>
                    <a:pt x="4673600" y="81280"/>
                    <a:pt x="4693920" y="85344"/>
                  </a:cubicBezTo>
                  <a:cubicBezTo>
                    <a:pt x="4706112" y="97536"/>
                    <a:pt x="4719142" y="108944"/>
                    <a:pt x="4730496" y="121920"/>
                  </a:cubicBezTo>
                  <a:cubicBezTo>
                    <a:pt x="4747632" y="141504"/>
                    <a:pt x="4760863" y="164479"/>
                    <a:pt x="4779264" y="182880"/>
                  </a:cubicBezTo>
                  <a:cubicBezTo>
                    <a:pt x="4789625" y="193241"/>
                    <a:pt x="4803648" y="199136"/>
                    <a:pt x="4815840" y="207264"/>
                  </a:cubicBezTo>
                  <a:cubicBezTo>
                    <a:pt x="4821596" y="214938"/>
                    <a:pt x="4866408" y="296045"/>
                    <a:pt x="4901184" y="268224"/>
                  </a:cubicBezTo>
                  <a:cubicBezTo>
                    <a:pt x="4917365" y="255279"/>
                    <a:pt x="4908350" y="227368"/>
                    <a:pt x="4913376" y="207264"/>
                  </a:cubicBezTo>
                  <a:cubicBezTo>
                    <a:pt x="4916493" y="194796"/>
                    <a:pt x="4921504" y="182880"/>
                    <a:pt x="4925568" y="170688"/>
                  </a:cubicBezTo>
                  <a:cubicBezTo>
                    <a:pt x="4941004" y="173775"/>
                    <a:pt x="5002917" y="183537"/>
                    <a:pt x="5023104" y="195072"/>
                  </a:cubicBezTo>
                  <a:cubicBezTo>
                    <a:pt x="5040747" y="205154"/>
                    <a:pt x="5055616" y="219456"/>
                    <a:pt x="5071872" y="231648"/>
                  </a:cubicBezTo>
                  <a:cubicBezTo>
                    <a:pt x="5108448" y="211328"/>
                    <a:pt x="5141749" y="183440"/>
                    <a:pt x="5181600" y="170688"/>
                  </a:cubicBezTo>
                  <a:cubicBezTo>
                    <a:pt x="5244610" y="150525"/>
                    <a:pt x="5037328" y="213360"/>
                    <a:pt x="5376672" y="134112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82757" y="1950878"/>
              <a:ext cx="8846961" cy="160971"/>
            </a:xfrm>
            <a:custGeom>
              <a:avLst/>
              <a:gdLst>
                <a:gd name="connsiteX0" fmla="*/ 0 w 5425440"/>
                <a:gd name="connsiteY0" fmla="*/ 38611 h 343411"/>
                <a:gd name="connsiteX1" fmla="*/ 390144 w 5425440"/>
                <a:gd name="connsiteY1" fmla="*/ 26419 h 343411"/>
                <a:gd name="connsiteX2" fmla="*/ 573024 w 5425440"/>
                <a:gd name="connsiteY2" fmla="*/ 62995 h 343411"/>
                <a:gd name="connsiteX3" fmla="*/ 682752 w 5425440"/>
                <a:gd name="connsiteY3" fmla="*/ 38611 h 343411"/>
                <a:gd name="connsiteX4" fmla="*/ 816864 w 5425440"/>
                <a:gd name="connsiteY4" fmla="*/ 62995 h 343411"/>
                <a:gd name="connsiteX5" fmla="*/ 1024128 w 5425440"/>
                <a:gd name="connsiteY5" fmla="*/ 75187 h 343411"/>
                <a:gd name="connsiteX6" fmla="*/ 1036320 w 5425440"/>
                <a:gd name="connsiteY6" fmla="*/ 111763 h 343411"/>
                <a:gd name="connsiteX7" fmla="*/ 1133856 w 5425440"/>
                <a:gd name="connsiteY7" fmla="*/ 99571 h 343411"/>
                <a:gd name="connsiteX8" fmla="*/ 1194816 w 5425440"/>
                <a:gd name="connsiteY8" fmla="*/ 87379 h 343411"/>
                <a:gd name="connsiteX9" fmla="*/ 1292352 w 5425440"/>
                <a:gd name="connsiteY9" fmla="*/ 111763 h 343411"/>
                <a:gd name="connsiteX10" fmla="*/ 1328928 w 5425440"/>
                <a:gd name="connsiteY10" fmla="*/ 75187 h 343411"/>
                <a:gd name="connsiteX11" fmla="*/ 1365504 w 5425440"/>
                <a:gd name="connsiteY11" fmla="*/ 50803 h 343411"/>
                <a:gd name="connsiteX12" fmla="*/ 1402080 w 5425440"/>
                <a:gd name="connsiteY12" fmla="*/ 99571 h 343411"/>
                <a:gd name="connsiteX13" fmla="*/ 1524000 w 5425440"/>
                <a:gd name="connsiteY13" fmla="*/ 209299 h 343411"/>
                <a:gd name="connsiteX14" fmla="*/ 1548384 w 5425440"/>
                <a:gd name="connsiteY14" fmla="*/ 258067 h 343411"/>
                <a:gd name="connsiteX15" fmla="*/ 1597152 w 5425440"/>
                <a:gd name="connsiteY15" fmla="*/ 184915 h 343411"/>
                <a:gd name="connsiteX16" fmla="*/ 1658112 w 5425440"/>
                <a:gd name="connsiteY16" fmla="*/ 160531 h 343411"/>
                <a:gd name="connsiteX17" fmla="*/ 1706880 w 5425440"/>
                <a:gd name="connsiteY17" fmla="*/ 184915 h 343411"/>
                <a:gd name="connsiteX18" fmla="*/ 1804416 w 5425440"/>
                <a:gd name="connsiteY18" fmla="*/ 306835 h 343411"/>
                <a:gd name="connsiteX19" fmla="*/ 1840992 w 5425440"/>
                <a:gd name="connsiteY19" fmla="*/ 319027 h 343411"/>
                <a:gd name="connsiteX20" fmla="*/ 1865376 w 5425440"/>
                <a:gd name="connsiteY20" fmla="*/ 258067 h 343411"/>
                <a:gd name="connsiteX21" fmla="*/ 1889760 w 5425440"/>
                <a:gd name="connsiteY21" fmla="*/ 209299 h 343411"/>
                <a:gd name="connsiteX22" fmla="*/ 1926336 w 5425440"/>
                <a:gd name="connsiteY22" fmla="*/ 245875 h 343411"/>
                <a:gd name="connsiteX23" fmla="*/ 1987296 w 5425440"/>
                <a:gd name="connsiteY23" fmla="*/ 258067 h 343411"/>
                <a:gd name="connsiteX24" fmla="*/ 2048256 w 5425440"/>
                <a:gd name="connsiteY24" fmla="*/ 319027 h 343411"/>
                <a:gd name="connsiteX25" fmla="*/ 2170176 w 5425440"/>
                <a:gd name="connsiteY25" fmla="*/ 343411 h 343411"/>
                <a:gd name="connsiteX26" fmla="*/ 2243328 w 5425440"/>
                <a:gd name="connsiteY26" fmla="*/ 306835 h 343411"/>
                <a:gd name="connsiteX27" fmla="*/ 2304288 w 5425440"/>
                <a:gd name="connsiteY27" fmla="*/ 258067 h 343411"/>
                <a:gd name="connsiteX28" fmla="*/ 2340864 w 5425440"/>
                <a:gd name="connsiteY28" fmla="*/ 282451 h 343411"/>
                <a:gd name="connsiteX29" fmla="*/ 2414016 w 5425440"/>
                <a:gd name="connsiteY29" fmla="*/ 306835 h 343411"/>
                <a:gd name="connsiteX30" fmla="*/ 2560320 w 5425440"/>
                <a:gd name="connsiteY30" fmla="*/ 245875 h 343411"/>
                <a:gd name="connsiteX31" fmla="*/ 2572512 w 5425440"/>
                <a:gd name="connsiteY31" fmla="*/ 197107 h 343411"/>
                <a:gd name="connsiteX32" fmla="*/ 2584704 w 5425440"/>
                <a:gd name="connsiteY32" fmla="*/ 160531 h 343411"/>
                <a:gd name="connsiteX33" fmla="*/ 2670048 w 5425440"/>
                <a:gd name="connsiteY33" fmla="*/ 209299 h 343411"/>
                <a:gd name="connsiteX34" fmla="*/ 2779776 w 5425440"/>
                <a:gd name="connsiteY34" fmla="*/ 233683 h 343411"/>
                <a:gd name="connsiteX35" fmla="*/ 2913888 w 5425440"/>
                <a:gd name="connsiteY35" fmla="*/ 160531 h 343411"/>
                <a:gd name="connsiteX36" fmla="*/ 2926080 w 5425440"/>
                <a:gd name="connsiteY36" fmla="*/ 123955 h 343411"/>
                <a:gd name="connsiteX37" fmla="*/ 2974848 w 5425440"/>
                <a:gd name="connsiteY37" fmla="*/ 160531 h 343411"/>
                <a:gd name="connsiteX38" fmla="*/ 3096768 w 5425440"/>
                <a:gd name="connsiteY38" fmla="*/ 221491 h 343411"/>
                <a:gd name="connsiteX39" fmla="*/ 3145536 w 5425440"/>
                <a:gd name="connsiteY39" fmla="*/ 184915 h 343411"/>
                <a:gd name="connsiteX40" fmla="*/ 3157728 w 5425440"/>
                <a:gd name="connsiteY40" fmla="*/ 99571 h 343411"/>
                <a:gd name="connsiteX41" fmla="*/ 3169920 w 5425440"/>
                <a:gd name="connsiteY41" fmla="*/ 62995 h 343411"/>
                <a:gd name="connsiteX42" fmla="*/ 3230880 w 5425440"/>
                <a:gd name="connsiteY42" fmla="*/ 111763 h 343411"/>
                <a:gd name="connsiteX43" fmla="*/ 3279648 w 5425440"/>
                <a:gd name="connsiteY43" fmla="*/ 136147 h 343411"/>
                <a:gd name="connsiteX44" fmla="*/ 3304032 w 5425440"/>
                <a:gd name="connsiteY44" fmla="*/ 172723 h 343411"/>
                <a:gd name="connsiteX45" fmla="*/ 3364992 w 5425440"/>
                <a:gd name="connsiteY45" fmla="*/ 160531 h 343411"/>
                <a:gd name="connsiteX46" fmla="*/ 3413760 w 5425440"/>
                <a:gd name="connsiteY46" fmla="*/ 87379 h 343411"/>
                <a:gd name="connsiteX47" fmla="*/ 3499104 w 5425440"/>
                <a:gd name="connsiteY47" fmla="*/ 136147 h 343411"/>
                <a:gd name="connsiteX48" fmla="*/ 3560064 w 5425440"/>
                <a:gd name="connsiteY48" fmla="*/ 148339 h 343411"/>
                <a:gd name="connsiteX49" fmla="*/ 3633216 w 5425440"/>
                <a:gd name="connsiteY49" fmla="*/ 172723 h 343411"/>
                <a:gd name="connsiteX50" fmla="*/ 3681984 w 5425440"/>
                <a:gd name="connsiteY50" fmla="*/ 160531 h 343411"/>
                <a:gd name="connsiteX51" fmla="*/ 3694176 w 5425440"/>
                <a:gd name="connsiteY51" fmla="*/ 123955 h 343411"/>
                <a:gd name="connsiteX52" fmla="*/ 3755136 w 5425440"/>
                <a:gd name="connsiteY52" fmla="*/ 172723 h 343411"/>
                <a:gd name="connsiteX53" fmla="*/ 3828288 w 5425440"/>
                <a:gd name="connsiteY53" fmla="*/ 197107 h 343411"/>
                <a:gd name="connsiteX54" fmla="*/ 4035552 w 5425440"/>
                <a:gd name="connsiteY54" fmla="*/ 233683 h 343411"/>
                <a:gd name="connsiteX55" fmla="*/ 4072128 w 5425440"/>
                <a:gd name="connsiteY55" fmla="*/ 209299 h 343411"/>
                <a:gd name="connsiteX56" fmla="*/ 4194048 w 5425440"/>
                <a:gd name="connsiteY56" fmla="*/ 245875 h 343411"/>
                <a:gd name="connsiteX57" fmla="*/ 4303776 w 5425440"/>
                <a:gd name="connsiteY57" fmla="*/ 184915 h 343411"/>
                <a:gd name="connsiteX58" fmla="*/ 4401312 w 5425440"/>
                <a:gd name="connsiteY58" fmla="*/ 172723 h 343411"/>
                <a:gd name="connsiteX59" fmla="*/ 4474464 w 5425440"/>
                <a:gd name="connsiteY59" fmla="*/ 87379 h 343411"/>
                <a:gd name="connsiteX60" fmla="*/ 4511040 w 5425440"/>
                <a:gd name="connsiteY60" fmla="*/ 123955 h 343411"/>
                <a:gd name="connsiteX61" fmla="*/ 4559808 w 5425440"/>
                <a:gd name="connsiteY61" fmla="*/ 136147 h 343411"/>
                <a:gd name="connsiteX62" fmla="*/ 4706112 w 5425440"/>
                <a:gd name="connsiteY62" fmla="*/ 123955 h 343411"/>
                <a:gd name="connsiteX63" fmla="*/ 4742688 w 5425440"/>
                <a:gd name="connsiteY63" fmla="*/ 160531 h 343411"/>
                <a:gd name="connsiteX64" fmla="*/ 4779264 w 5425440"/>
                <a:gd name="connsiteY64" fmla="*/ 172723 h 343411"/>
                <a:gd name="connsiteX65" fmla="*/ 4864608 w 5425440"/>
                <a:gd name="connsiteY65" fmla="*/ 111763 h 343411"/>
                <a:gd name="connsiteX66" fmla="*/ 4901184 w 5425440"/>
                <a:gd name="connsiteY66" fmla="*/ 99571 h 343411"/>
                <a:gd name="connsiteX67" fmla="*/ 4937760 w 5425440"/>
                <a:gd name="connsiteY67" fmla="*/ 136147 h 343411"/>
                <a:gd name="connsiteX68" fmla="*/ 4986528 w 5425440"/>
                <a:gd name="connsiteY68" fmla="*/ 148339 h 343411"/>
                <a:gd name="connsiteX69" fmla="*/ 5035296 w 5425440"/>
                <a:gd name="connsiteY69" fmla="*/ 111763 h 343411"/>
                <a:gd name="connsiteX70" fmla="*/ 5084064 w 5425440"/>
                <a:gd name="connsiteY70" fmla="*/ 87379 h 343411"/>
                <a:gd name="connsiteX71" fmla="*/ 5120640 w 5425440"/>
                <a:gd name="connsiteY71" fmla="*/ 62995 h 343411"/>
                <a:gd name="connsiteX72" fmla="*/ 5315712 w 5425440"/>
                <a:gd name="connsiteY72" fmla="*/ 111763 h 343411"/>
                <a:gd name="connsiteX73" fmla="*/ 5388864 w 5425440"/>
                <a:gd name="connsiteY73" fmla="*/ 136147 h 343411"/>
                <a:gd name="connsiteX74" fmla="*/ 5425440 w 5425440"/>
                <a:gd name="connsiteY74" fmla="*/ 50803 h 3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425440" h="343411">
                  <a:moveTo>
                    <a:pt x="0" y="38611"/>
                  </a:moveTo>
                  <a:cubicBezTo>
                    <a:pt x="203722" y="20896"/>
                    <a:pt x="231627" y="0"/>
                    <a:pt x="390144" y="26419"/>
                  </a:cubicBezTo>
                  <a:cubicBezTo>
                    <a:pt x="451465" y="36639"/>
                    <a:pt x="573024" y="62995"/>
                    <a:pt x="573024" y="62995"/>
                  </a:cubicBezTo>
                  <a:cubicBezTo>
                    <a:pt x="609600" y="54867"/>
                    <a:pt x="645367" y="41103"/>
                    <a:pt x="682752" y="38611"/>
                  </a:cubicBezTo>
                  <a:cubicBezTo>
                    <a:pt x="708120" y="36920"/>
                    <a:pt x="788854" y="60449"/>
                    <a:pt x="816864" y="62995"/>
                  </a:cubicBezTo>
                  <a:cubicBezTo>
                    <a:pt x="885787" y="69261"/>
                    <a:pt x="955040" y="71123"/>
                    <a:pt x="1024128" y="75187"/>
                  </a:cubicBezTo>
                  <a:cubicBezTo>
                    <a:pt x="1028192" y="87379"/>
                    <a:pt x="1027233" y="102676"/>
                    <a:pt x="1036320" y="111763"/>
                  </a:cubicBezTo>
                  <a:cubicBezTo>
                    <a:pt x="1067547" y="142990"/>
                    <a:pt x="1105430" y="108099"/>
                    <a:pt x="1133856" y="99571"/>
                  </a:cubicBezTo>
                  <a:cubicBezTo>
                    <a:pt x="1153704" y="93616"/>
                    <a:pt x="1174496" y="91443"/>
                    <a:pt x="1194816" y="87379"/>
                  </a:cubicBezTo>
                  <a:cubicBezTo>
                    <a:pt x="1215858" y="94393"/>
                    <a:pt x="1275538" y="115967"/>
                    <a:pt x="1292352" y="111763"/>
                  </a:cubicBezTo>
                  <a:cubicBezTo>
                    <a:pt x="1309079" y="107581"/>
                    <a:pt x="1315682" y="86225"/>
                    <a:pt x="1328928" y="75187"/>
                  </a:cubicBezTo>
                  <a:cubicBezTo>
                    <a:pt x="1340185" y="65806"/>
                    <a:pt x="1353312" y="58931"/>
                    <a:pt x="1365504" y="50803"/>
                  </a:cubicBezTo>
                  <a:cubicBezTo>
                    <a:pt x="1377696" y="67059"/>
                    <a:pt x="1388487" y="84467"/>
                    <a:pt x="1402080" y="99571"/>
                  </a:cubicBezTo>
                  <a:cubicBezTo>
                    <a:pt x="1462671" y="166894"/>
                    <a:pt x="1463513" y="163934"/>
                    <a:pt x="1524000" y="209299"/>
                  </a:cubicBezTo>
                  <a:cubicBezTo>
                    <a:pt x="1532128" y="225555"/>
                    <a:pt x="1530562" y="254503"/>
                    <a:pt x="1548384" y="258067"/>
                  </a:cubicBezTo>
                  <a:cubicBezTo>
                    <a:pt x="1576924" y="263775"/>
                    <a:pt x="1592271" y="199558"/>
                    <a:pt x="1597152" y="184915"/>
                  </a:cubicBezTo>
                  <a:cubicBezTo>
                    <a:pt x="1681544" y="269307"/>
                    <a:pt x="1586274" y="196450"/>
                    <a:pt x="1658112" y="160531"/>
                  </a:cubicBezTo>
                  <a:lnTo>
                    <a:pt x="1706880" y="184915"/>
                  </a:lnTo>
                  <a:cubicBezTo>
                    <a:pt x="1740763" y="241386"/>
                    <a:pt x="1747895" y="264444"/>
                    <a:pt x="1804416" y="306835"/>
                  </a:cubicBezTo>
                  <a:cubicBezTo>
                    <a:pt x="1814697" y="314546"/>
                    <a:pt x="1828800" y="314963"/>
                    <a:pt x="1840992" y="319027"/>
                  </a:cubicBezTo>
                  <a:cubicBezTo>
                    <a:pt x="1849120" y="298707"/>
                    <a:pt x="1856488" y="278066"/>
                    <a:pt x="1865376" y="258067"/>
                  </a:cubicBezTo>
                  <a:cubicBezTo>
                    <a:pt x="1872757" y="241459"/>
                    <a:pt x="1871938" y="212863"/>
                    <a:pt x="1889760" y="209299"/>
                  </a:cubicBezTo>
                  <a:cubicBezTo>
                    <a:pt x="1906667" y="205918"/>
                    <a:pt x="1910914" y="238164"/>
                    <a:pt x="1926336" y="245875"/>
                  </a:cubicBezTo>
                  <a:cubicBezTo>
                    <a:pt x="1944871" y="255142"/>
                    <a:pt x="1966976" y="254003"/>
                    <a:pt x="1987296" y="258067"/>
                  </a:cubicBezTo>
                  <a:cubicBezTo>
                    <a:pt x="2007616" y="278387"/>
                    <a:pt x="2024346" y="303087"/>
                    <a:pt x="2048256" y="319027"/>
                  </a:cubicBezTo>
                  <a:cubicBezTo>
                    <a:pt x="2060381" y="327110"/>
                    <a:pt x="2169935" y="343371"/>
                    <a:pt x="2170176" y="343411"/>
                  </a:cubicBezTo>
                  <a:cubicBezTo>
                    <a:pt x="2194560" y="331219"/>
                    <a:pt x="2222629" y="324577"/>
                    <a:pt x="2243328" y="306835"/>
                  </a:cubicBezTo>
                  <a:cubicBezTo>
                    <a:pt x="2322551" y="238930"/>
                    <a:pt x="2162563" y="293498"/>
                    <a:pt x="2304288" y="258067"/>
                  </a:cubicBezTo>
                  <a:cubicBezTo>
                    <a:pt x="2316480" y="266195"/>
                    <a:pt x="2327474" y="276500"/>
                    <a:pt x="2340864" y="282451"/>
                  </a:cubicBezTo>
                  <a:cubicBezTo>
                    <a:pt x="2364352" y="292890"/>
                    <a:pt x="2414016" y="306835"/>
                    <a:pt x="2414016" y="306835"/>
                  </a:cubicBezTo>
                  <a:cubicBezTo>
                    <a:pt x="2452813" y="295750"/>
                    <a:pt x="2529521" y="281807"/>
                    <a:pt x="2560320" y="245875"/>
                  </a:cubicBezTo>
                  <a:cubicBezTo>
                    <a:pt x="2571225" y="233153"/>
                    <a:pt x="2567909" y="213219"/>
                    <a:pt x="2572512" y="197107"/>
                  </a:cubicBezTo>
                  <a:cubicBezTo>
                    <a:pt x="2576043" y="184750"/>
                    <a:pt x="2580640" y="172723"/>
                    <a:pt x="2584704" y="160531"/>
                  </a:cubicBezTo>
                  <a:cubicBezTo>
                    <a:pt x="2712946" y="192592"/>
                    <a:pt x="2557058" y="144733"/>
                    <a:pt x="2670048" y="209299"/>
                  </a:cubicBezTo>
                  <a:cubicBezTo>
                    <a:pt x="2679319" y="214597"/>
                    <a:pt x="2776093" y="232946"/>
                    <a:pt x="2779776" y="233683"/>
                  </a:cubicBezTo>
                  <a:cubicBezTo>
                    <a:pt x="2871057" y="210863"/>
                    <a:pt x="2872950" y="232173"/>
                    <a:pt x="2913888" y="160531"/>
                  </a:cubicBezTo>
                  <a:cubicBezTo>
                    <a:pt x="2920264" y="149373"/>
                    <a:pt x="2922016" y="136147"/>
                    <a:pt x="2926080" y="123955"/>
                  </a:cubicBezTo>
                  <a:cubicBezTo>
                    <a:pt x="2942336" y="136147"/>
                    <a:pt x="2957205" y="150449"/>
                    <a:pt x="2974848" y="160531"/>
                  </a:cubicBezTo>
                  <a:cubicBezTo>
                    <a:pt x="3014298" y="183074"/>
                    <a:pt x="3096768" y="221491"/>
                    <a:pt x="3096768" y="221491"/>
                  </a:cubicBezTo>
                  <a:cubicBezTo>
                    <a:pt x="3113024" y="209299"/>
                    <a:pt x="3136449" y="203090"/>
                    <a:pt x="3145536" y="184915"/>
                  </a:cubicBezTo>
                  <a:cubicBezTo>
                    <a:pt x="3158387" y="159212"/>
                    <a:pt x="3152092" y="127750"/>
                    <a:pt x="3157728" y="99571"/>
                  </a:cubicBezTo>
                  <a:cubicBezTo>
                    <a:pt x="3160248" y="86969"/>
                    <a:pt x="3165856" y="75187"/>
                    <a:pt x="3169920" y="62995"/>
                  </a:cubicBezTo>
                  <a:cubicBezTo>
                    <a:pt x="3190240" y="79251"/>
                    <a:pt x="3209228" y="97328"/>
                    <a:pt x="3230880" y="111763"/>
                  </a:cubicBezTo>
                  <a:cubicBezTo>
                    <a:pt x="3246002" y="121845"/>
                    <a:pt x="3265686" y="124512"/>
                    <a:pt x="3279648" y="136147"/>
                  </a:cubicBezTo>
                  <a:cubicBezTo>
                    <a:pt x="3290905" y="145528"/>
                    <a:pt x="3295904" y="160531"/>
                    <a:pt x="3304032" y="172723"/>
                  </a:cubicBezTo>
                  <a:cubicBezTo>
                    <a:pt x="3324352" y="168659"/>
                    <a:pt x="3348635" y="173253"/>
                    <a:pt x="3364992" y="160531"/>
                  </a:cubicBezTo>
                  <a:cubicBezTo>
                    <a:pt x="3388125" y="142539"/>
                    <a:pt x="3413760" y="87379"/>
                    <a:pt x="3413760" y="87379"/>
                  </a:cubicBezTo>
                  <a:cubicBezTo>
                    <a:pt x="3440516" y="105216"/>
                    <a:pt x="3468167" y="125835"/>
                    <a:pt x="3499104" y="136147"/>
                  </a:cubicBezTo>
                  <a:cubicBezTo>
                    <a:pt x="3518763" y="142700"/>
                    <a:pt x="3540072" y="142887"/>
                    <a:pt x="3560064" y="148339"/>
                  </a:cubicBezTo>
                  <a:cubicBezTo>
                    <a:pt x="3584861" y="155102"/>
                    <a:pt x="3633216" y="172723"/>
                    <a:pt x="3633216" y="172723"/>
                  </a:cubicBezTo>
                  <a:cubicBezTo>
                    <a:pt x="3649472" y="168659"/>
                    <a:pt x="3668900" y="170999"/>
                    <a:pt x="3681984" y="160531"/>
                  </a:cubicBezTo>
                  <a:cubicBezTo>
                    <a:pt x="3692019" y="152503"/>
                    <a:pt x="3681499" y="121842"/>
                    <a:pt x="3694176" y="123955"/>
                  </a:cubicBezTo>
                  <a:cubicBezTo>
                    <a:pt x="3719844" y="128233"/>
                    <a:pt x="3732291" y="160262"/>
                    <a:pt x="3755136" y="172723"/>
                  </a:cubicBezTo>
                  <a:cubicBezTo>
                    <a:pt x="3777701" y="185031"/>
                    <a:pt x="3803904" y="188979"/>
                    <a:pt x="3828288" y="197107"/>
                  </a:cubicBezTo>
                  <a:cubicBezTo>
                    <a:pt x="3911562" y="224865"/>
                    <a:pt x="3947384" y="223887"/>
                    <a:pt x="4035552" y="233683"/>
                  </a:cubicBezTo>
                  <a:cubicBezTo>
                    <a:pt x="4047744" y="225555"/>
                    <a:pt x="4057548" y="210757"/>
                    <a:pt x="4072128" y="209299"/>
                  </a:cubicBezTo>
                  <a:cubicBezTo>
                    <a:pt x="4140348" y="202477"/>
                    <a:pt x="4149689" y="216303"/>
                    <a:pt x="4194048" y="245875"/>
                  </a:cubicBezTo>
                  <a:cubicBezTo>
                    <a:pt x="4230624" y="225555"/>
                    <a:pt x="4263544" y="196410"/>
                    <a:pt x="4303776" y="184915"/>
                  </a:cubicBezTo>
                  <a:cubicBezTo>
                    <a:pt x="4475148" y="135952"/>
                    <a:pt x="4279581" y="253877"/>
                    <a:pt x="4401312" y="172723"/>
                  </a:cubicBezTo>
                  <a:cubicBezTo>
                    <a:pt x="4403204" y="170200"/>
                    <a:pt x="4461728" y="87379"/>
                    <a:pt x="4474464" y="87379"/>
                  </a:cubicBezTo>
                  <a:cubicBezTo>
                    <a:pt x="4491706" y="87379"/>
                    <a:pt x="4496070" y="115401"/>
                    <a:pt x="4511040" y="123955"/>
                  </a:cubicBezTo>
                  <a:cubicBezTo>
                    <a:pt x="4525589" y="132268"/>
                    <a:pt x="4543552" y="132083"/>
                    <a:pt x="4559808" y="136147"/>
                  </a:cubicBezTo>
                  <a:cubicBezTo>
                    <a:pt x="4619833" y="116139"/>
                    <a:pt x="4642787" y="95811"/>
                    <a:pt x="4706112" y="123955"/>
                  </a:cubicBezTo>
                  <a:cubicBezTo>
                    <a:pt x="4721868" y="130958"/>
                    <a:pt x="4728342" y="150967"/>
                    <a:pt x="4742688" y="160531"/>
                  </a:cubicBezTo>
                  <a:cubicBezTo>
                    <a:pt x="4753381" y="167660"/>
                    <a:pt x="4767072" y="168659"/>
                    <a:pt x="4779264" y="172723"/>
                  </a:cubicBezTo>
                  <a:cubicBezTo>
                    <a:pt x="4807712" y="152403"/>
                    <a:pt x="4834630" y="129750"/>
                    <a:pt x="4864608" y="111763"/>
                  </a:cubicBezTo>
                  <a:cubicBezTo>
                    <a:pt x="4875628" y="105151"/>
                    <a:pt x="4888992" y="95507"/>
                    <a:pt x="4901184" y="99571"/>
                  </a:cubicBezTo>
                  <a:cubicBezTo>
                    <a:pt x="4917541" y="105023"/>
                    <a:pt x="4922790" y="127593"/>
                    <a:pt x="4937760" y="136147"/>
                  </a:cubicBezTo>
                  <a:cubicBezTo>
                    <a:pt x="4952309" y="144460"/>
                    <a:pt x="4970272" y="144275"/>
                    <a:pt x="4986528" y="148339"/>
                  </a:cubicBezTo>
                  <a:cubicBezTo>
                    <a:pt x="5002784" y="136147"/>
                    <a:pt x="5018065" y="122533"/>
                    <a:pt x="5035296" y="111763"/>
                  </a:cubicBezTo>
                  <a:cubicBezTo>
                    <a:pt x="5050708" y="102130"/>
                    <a:pt x="5068284" y="96396"/>
                    <a:pt x="5084064" y="87379"/>
                  </a:cubicBezTo>
                  <a:cubicBezTo>
                    <a:pt x="5096786" y="80109"/>
                    <a:pt x="5108448" y="71123"/>
                    <a:pt x="5120640" y="62995"/>
                  </a:cubicBezTo>
                  <a:cubicBezTo>
                    <a:pt x="5312929" y="82224"/>
                    <a:pt x="5177165" y="54035"/>
                    <a:pt x="5315712" y="111763"/>
                  </a:cubicBezTo>
                  <a:cubicBezTo>
                    <a:pt x="5339438" y="121649"/>
                    <a:pt x="5388864" y="136147"/>
                    <a:pt x="5388864" y="136147"/>
                  </a:cubicBezTo>
                  <a:cubicBezTo>
                    <a:pt x="5416623" y="66750"/>
                    <a:pt x="5403461" y="94762"/>
                    <a:pt x="5425440" y="5080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128281" y="1749631"/>
              <a:ext cx="8514401" cy="360727"/>
            </a:xfrm>
            <a:custGeom>
              <a:avLst/>
              <a:gdLst>
                <a:gd name="connsiteX0" fmla="*/ 15512 w 5221496"/>
                <a:gd name="connsiteY0" fmla="*/ 330655 h 769567"/>
                <a:gd name="connsiteX1" fmla="*/ 174008 w 5221496"/>
                <a:gd name="connsiteY1" fmla="*/ 294079 h 769567"/>
                <a:gd name="connsiteX2" fmla="*/ 210584 w 5221496"/>
                <a:gd name="connsiteY2" fmla="*/ 306271 h 769567"/>
                <a:gd name="connsiteX3" fmla="*/ 222776 w 5221496"/>
                <a:gd name="connsiteY3" fmla="*/ 342847 h 769567"/>
                <a:gd name="connsiteX4" fmla="*/ 234968 w 5221496"/>
                <a:gd name="connsiteY4" fmla="*/ 391615 h 769567"/>
                <a:gd name="connsiteX5" fmla="*/ 271544 w 5221496"/>
                <a:gd name="connsiteY5" fmla="*/ 367231 h 769567"/>
                <a:gd name="connsiteX6" fmla="*/ 283736 w 5221496"/>
                <a:gd name="connsiteY6" fmla="*/ 318463 h 769567"/>
                <a:gd name="connsiteX7" fmla="*/ 332504 w 5221496"/>
                <a:gd name="connsiteY7" fmla="*/ 391615 h 769567"/>
                <a:gd name="connsiteX8" fmla="*/ 430040 w 5221496"/>
                <a:gd name="connsiteY8" fmla="*/ 428191 h 769567"/>
                <a:gd name="connsiteX9" fmla="*/ 612920 w 5221496"/>
                <a:gd name="connsiteY9" fmla="*/ 452575 h 769567"/>
                <a:gd name="connsiteX10" fmla="*/ 625112 w 5221496"/>
                <a:gd name="connsiteY10" fmla="*/ 489151 h 769567"/>
                <a:gd name="connsiteX11" fmla="*/ 673880 w 5221496"/>
                <a:gd name="connsiteY11" fmla="*/ 464767 h 769567"/>
                <a:gd name="connsiteX12" fmla="*/ 686072 w 5221496"/>
                <a:gd name="connsiteY12" fmla="*/ 415999 h 769567"/>
                <a:gd name="connsiteX13" fmla="*/ 710456 w 5221496"/>
                <a:gd name="connsiteY13" fmla="*/ 318463 h 769567"/>
                <a:gd name="connsiteX14" fmla="*/ 722648 w 5221496"/>
                <a:gd name="connsiteY14" fmla="*/ 367231 h 769567"/>
                <a:gd name="connsiteX15" fmla="*/ 759224 w 5221496"/>
                <a:gd name="connsiteY15" fmla="*/ 245311 h 769567"/>
                <a:gd name="connsiteX16" fmla="*/ 807992 w 5221496"/>
                <a:gd name="connsiteY16" fmla="*/ 269695 h 769567"/>
                <a:gd name="connsiteX17" fmla="*/ 868952 w 5221496"/>
                <a:gd name="connsiteY17" fmla="*/ 342847 h 769567"/>
                <a:gd name="connsiteX18" fmla="*/ 893336 w 5221496"/>
                <a:gd name="connsiteY18" fmla="*/ 403807 h 769567"/>
                <a:gd name="connsiteX19" fmla="*/ 942104 w 5221496"/>
                <a:gd name="connsiteY19" fmla="*/ 476959 h 769567"/>
                <a:gd name="connsiteX20" fmla="*/ 1015256 w 5221496"/>
                <a:gd name="connsiteY20" fmla="*/ 623263 h 769567"/>
                <a:gd name="connsiteX21" fmla="*/ 1088408 w 5221496"/>
                <a:gd name="connsiteY21" fmla="*/ 428191 h 769567"/>
                <a:gd name="connsiteX22" fmla="*/ 1112792 w 5221496"/>
                <a:gd name="connsiteY22" fmla="*/ 476959 h 769567"/>
                <a:gd name="connsiteX23" fmla="*/ 1124984 w 5221496"/>
                <a:gd name="connsiteY23" fmla="*/ 525727 h 769567"/>
                <a:gd name="connsiteX24" fmla="*/ 1149368 w 5221496"/>
                <a:gd name="connsiteY24" fmla="*/ 537919 h 769567"/>
                <a:gd name="connsiteX25" fmla="*/ 1198136 w 5221496"/>
                <a:gd name="connsiteY25" fmla="*/ 513535 h 769567"/>
                <a:gd name="connsiteX26" fmla="*/ 1271288 w 5221496"/>
                <a:gd name="connsiteY26" fmla="*/ 464767 h 769567"/>
                <a:gd name="connsiteX27" fmla="*/ 1283480 w 5221496"/>
                <a:gd name="connsiteY27" fmla="*/ 428191 h 769567"/>
                <a:gd name="connsiteX28" fmla="*/ 1295672 w 5221496"/>
                <a:gd name="connsiteY28" fmla="*/ 379423 h 769567"/>
                <a:gd name="connsiteX29" fmla="*/ 1320056 w 5221496"/>
                <a:gd name="connsiteY29" fmla="*/ 440383 h 769567"/>
                <a:gd name="connsiteX30" fmla="*/ 1344440 w 5221496"/>
                <a:gd name="connsiteY30" fmla="*/ 391615 h 769567"/>
                <a:gd name="connsiteX31" fmla="*/ 1356632 w 5221496"/>
                <a:gd name="connsiteY31" fmla="*/ 294079 h 769567"/>
                <a:gd name="connsiteX32" fmla="*/ 1368824 w 5221496"/>
                <a:gd name="connsiteY32" fmla="*/ 330655 h 769567"/>
                <a:gd name="connsiteX33" fmla="*/ 1381016 w 5221496"/>
                <a:gd name="connsiteY33" fmla="*/ 391615 h 769567"/>
                <a:gd name="connsiteX34" fmla="*/ 1393208 w 5221496"/>
                <a:gd name="connsiteY34" fmla="*/ 281887 h 769567"/>
                <a:gd name="connsiteX35" fmla="*/ 1429784 w 5221496"/>
                <a:gd name="connsiteY35" fmla="*/ 318463 h 769567"/>
                <a:gd name="connsiteX36" fmla="*/ 1454168 w 5221496"/>
                <a:gd name="connsiteY36" fmla="*/ 403807 h 769567"/>
                <a:gd name="connsiteX37" fmla="*/ 1588280 w 5221496"/>
                <a:gd name="connsiteY37" fmla="*/ 525727 h 769567"/>
                <a:gd name="connsiteX38" fmla="*/ 1637048 w 5221496"/>
                <a:gd name="connsiteY38" fmla="*/ 501343 h 769567"/>
                <a:gd name="connsiteX39" fmla="*/ 1746776 w 5221496"/>
                <a:gd name="connsiteY39" fmla="*/ 476959 h 769567"/>
                <a:gd name="connsiteX40" fmla="*/ 1758968 w 5221496"/>
                <a:gd name="connsiteY40" fmla="*/ 440383 h 769567"/>
                <a:gd name="connsiteX41" fmla="*/ 1807736 w 5221496"/>
                <a:gd name="connsiteY41" fmla="*/ 379423 h 769567"/>
                <a:gd name="connsiteX42" fmla="*/ 1856504 w 5221496"/>
                <a:gd name="connsiteY42" fmla="*/ 440383 h 769567"/>
                <a:gd name="connsiteX43" fmla="*/ 1893080 w 5221496"/>
                <a:gd name="connsiteY43" fmla="*/ 476959 h 769567"/>
                <a:gd name="connsiteX44" fmla="*/ 1929656 w 5221496"/>
                <a:gd name="connsiteY44" fmla="*/ 452575 h 769567"/>
                <a:gd name="connsiteX45" fmla="*/ 1966232 w 5221496"/>
                <a:gd name="connsiteY45" fmla="*/ 440383 h 769567"/>
                <a:gd name="connsiteX46" fmla="*/ 1978424 w 5221496"/>
                <a:gd name="connsiteY46" fmla="*/ 476959 h 769567"/>
                <a:gd name="connsiteX47" fmla="*/ 2002808 w 5221496"/>
                <a:gd name="connsiteY47" fmla="*/ 513535 h 769567"/>
                <a:gd name="connsiteX48" fmla="*/ 2051576 w 5221496"/>
                <a:gd name="connsiteY48" fmla="*/ 525727 h 769567"/>
                <a:gd name="connsiteX49" fmla="*/ 2112536 w 5221496"/>
                <a:gd name="connsiteY49" fmla="*/ 440383 h 769567"/>
                <a:gd name="connsiteX50" fmla="*/ 2124728 w 5221496"/>
                <a:gd name="connsiteY50" fmla="*/ 379423 h 769567"/>
                <a:gd name="connsiteX51" fmla="*/ 2161304 w 5221496"/>
                <a:gd name="connsiteY51" fmla="*/ 464767 h 769567"/>
                <a:gd name="connsiteX52" fmla="*/ 2222264 w 5221496"/>
                <a:gd name="connsiteY52" fmla="*/ 452575 h 769567"/>
                <a:gd name="connsiteX53" fmla="*/ 2234456 w 5221496"/>
                <a:gd name="connsiteY53" fmla="*/ 318463 h 769567"/>
                <a:gd name="connsiteX54" fmla="*/ 2246648 w 5221496"/>
                <a:gd name="connsiteY54" fmla="*/ 403807 h 769567"/>
                <a:gd name="connsiteX55" fmla="*/ 2258840 w 5221496"/>
                <a:gd name="connsiteY55" fmla="*/ 476959 h 769567"/>
                <a:gd name="connsiteX56" fmla="*/ 2271032 w 5221496"/>
                <a:gd name="connsiteY56" fmla="*/ 574495 h 769567"/>
                <a:gd name="connsiteX57" fmla="*/ 2283224 w 5221496"/>
                <a:gd name="connsiteY57" fmla="*/ 525727 h 769567"/>
                <a:gd name="connsiteX58" fmla="*/ 2295416 w 5221496"/>
                <a:gd name="connsiteY58" fmla="*/ 562303 h 769567"/>
                <a:gd name="connsiteX59" fmla="*/ 2319800 w 5221496"/>
                <a:gd name="connsiteY59" fmla="*/ 489151 h 769567"/>
                <a:gd name="connsiteX60" fmla="*/ 2368568 w 5221496"/>
                <a:gd name="connsiteY60" fmla="*/ 464767 h 769567"/>
                <a:gd name="connsiteX61" fmla="*/ 2405144 w 5221496"/>
                <a:gd name="connsiteY61" fmla="*/ 537919 h 769567"/>
                <a:gd name="connsiteX62" fmla="*/ 2502680 w 5221496"/>
                <a:gd name="connsiteY62" fmla="*/ 489151 h 769567"/>
                <a:gd name="connsiteX63" fmla="*/ 2514872 w 5221496"/>
                <a:gd name="connsiteY63" fmla="*/ 428191 h 769567"/>
                <a:gd name="connsiteX64" fmla="*/ 2563640 w 5221496"/>
                <a:gd name="connsiteY64" fmla="*/ 562303 h 769567"/>
                <a:gd name="connsiteX65" fmla="*/ 2612408 w 5221496"/>
                <a:gd name="connsiteY65" fmla="*/ 537919 h 769567"/>
                <a:gd name="connsiteX66" fmla="*/ 2624600 w 5221496"/>
                <a:gd name="connsiteY66" fmla="*/ 489151 h 769567"/>
                <a:gd name="connsiteX67" fmla="*/ 2673368 w 5221496"/>
                <a:gd name="connsiteY67" fmla="*/ 611071 h 769567"/>
                <a:gd name="connsiteX68" fmla="*/ 2697752 w 5221496"/>
                <a:gd name="connsiteY68" fmla="*/ 562303 h 769567"/>
                <a:gd name="connsiteX69" fmla="*/ 2722136 w 5221496"/>
                <a:gd name="connsiteY69" fmla="*/ 611071 h 769567"/>
                <a:gd name="connsiteX70" fmla="*/ 2770904 w 5221496"/>
                <a:gd name="connsiteY70" fmla="*/ 513535 h 769567"/>
                <a:gd name="connsiteX71" fmla="*/ 2783096 w 5221496"/>
                <a:gd name="connsiteY71" fmla="*/ 403807 h 769567"/>
                <a:gd name="connsiteX72" fmla="*/ 2795288 w 5221496"/>
                <a:gd name="connsiteY72" fmla="*/ 355039 h 769567"/>
                <a:gd name="connsiteX73" fmla="*/ 2819672 w 5221496"/>
                <a:gd name="connsiteY73" fmla="*/ 403807 h 769567"/>
                <a:gd name="connsiteX74" fmla="*/ 2831864 w 5221496"/>
                <a:gd name="connsiteY74" fmla="*/ 367231 h 769567"/>
                <a:gd name="connsiteX75" fmla="*/ 2844056 w 5221496"/>
                <a:gd name="connsiteY75" fmla="*/ 281887 h 769567"/>
                <a:gd name="connsiteX76" fmla="*/ 2892824 w 5221496"/>
                <a:gd name="connsiteY76" fmla="*/ 38047 h 769567"/>
                <a:gd name="connsiteX77" fmla="*/ 2917208 w 5221496"/>
                <a:gd name="connsiteY77" fmla="*/ 245311 h 769567"/>
                <a:gd name="connsiteX78" fmla="*/ 2929400 w 5221496"/>
                <a:gd name="connsiteY78" fmla="*/ 318463 h 769567"/>
                <a:gd name="connsiteX79" fmla="*/ 2990360 w 5221496"/>
                <a:gd name="connsiteY79" fmla="*/ 464767 h 769567"/>
                <a:gd name="connsiteX80" fmla="*/ 3026936 w 5221496"/>
                <a:gd name="connsiteY80" fmla="*/ 537919 h 769567"/>
                <a:gd name="connsiteX81" fmla="*/ 3039128 w 5221496"/>
                <a:gd name="connsiteY81" fmla="*/ 501343 h 769567"/>
                <a:gd name="connsiteX82" fmla="*/ 3075704 w 5221496"/>
                <a:gd name="connsiteY82" fmla="*/ 586687 h 769567"/>
                <a:gd name="connsiteX83" fmla="*/ 3100088 w 5221496"/>
                <a:gd name="connsiteY83" fmla="*/ 659839 h 769567"/>
                <a:gd name="connsiteX84" fmla="*/ 3124472 w 5221496"/>
                <a:gd name="connsiteY84" fmla="*/ 696415 h 769567"/>
                <a:gd name="connsiteX85" fmla="*/ 3148856 w 5221496"/>
                <a:gd name="connsiteY85" fmla="*/ 769567 h 769567"/>
                <a:gd name="connsiteX86" fmla="*/ 3185432 w 5221496"/>
                <a:gd name="connsiteY86" fmla="*/ 550111 h 769567"/>
                <a:gd name="connsiteX87" fmla="*/ 3209816 w 5221496"/>
                <a:gd name="connsiteY87" fmla="*/ 586687 h 769567"/>
                <a:gd name="connsiteX88" fmla="*/ 3258584 w 5221496"/>
                <a:gd name="connsiteY88" fmla="*/ 598879 h 769567"/>
                <a:gd name="connsiteX89" fmla="*/ 3270776 w 5221496"/>
                <a:gd name="connsiteY89" fmla="*/ 562303 h 769567"/>
                <a:gd name="connsiteX90" fmla="*/ 3282968 w 5221496"/>
                <a:gd name="connsiteY90" fmla="*/ 513535 h 769567"/>
                <a:gd name="connsiteX91" fmla="*/ 3295160 w 5221496"/>
                <a:gd name="connsiteY91" fmla="*/ 562303 h 769567"/>
                <a:gd name="connsiteX92" fmla="*/ 3319544 w 5221496"/>
                <a:gd name="connsiteY92" fmla="*/ 598879 h 769567"/>
                <a:gd name="connsiteX93" fmla="*/ 3356120 w 5221496"/>
                <a:gd name="connsiteY93" fmla="*/ 586687 h 769567"/>
                <a:gd name="connsiteX94" fmla="*/ 3368312 w 5221496"/>
                <a:gd name="connsiteY94" fmla="*/ 550111 h 769567"/>
                <a:gd name="connsiteX95" fmla="*/ 3404888 w 5221496"/>
                <a:gd name="connsiteY95" fmla="*/ 440383 h 769567"/>
                <a:gd name="connsiteX96" fmla="*/ 3441464 w 5221496"/>
                <a:gd name="connsiteY96" fmla="*/ 452575 h 769567"/>
                <a:gd name="connsiteX97" fmla="*/ 3490232 w 5221496"/>
                <a:gd name="connsiteY97" fmla="*/ 476959 h 769567"/>
                <a:gd name="connsiteX98" fmla="*/ 3563384 w 5221496"/>
                <a:gd name="connsiteY98" fmla="*/ 489151 h 769567"/>
                <a:gd name="connsiteX99" fmla="*/ 3612152 w 5221496"/>
                <a:gd name="connsiteY99" fmla="*/ 501343 h 769567"/>
                <a:gd name="connsiteX100" fmla="*/ 3648728 w 5221496"/>
                <a:gd name="connsiteY100" fmla="*/ 476959 h 769567"/>
                <a:gd name="connsiteX101" fmla="*/ 3660920 w 5221496"/>
                <a:gd name="connsiteY101" fmla="*/ 440383 h 769567"/>
                <a:gd name="connsiteX102" fmla="*/ 3697496 w 5221496"/>
                <a:gd name="connsiteY102" fmla="*/ 464767 h 769567"/>
                <a:gd name="connsiteX103" fmla="*/ 3734072 w 5221496"/>
                <a:gd name="connsiteY103" fmla="*/ 476959 h 769567"/>
                <a:gd name="connsiteX104" fmla="*/ 3855992 w 5221496"/>
                <a:gd name="connsiteY104" fmla="*/ 513535 h 769567"/>
                <a:gd name="connsiteX105" fmla="*/ 3941336 w 5221496"/>
                <a:gd name="connsiteY105" fmla="*/ 611071 h 769567"/>
                <a:gd name="connsiteX106" fmla="*/ 4002296 w 5221496"/>
                <a:gd name="connsiteY106" fmla="*/ 647647 h 769567"/>
                <a:gd name="connsiteX107" fmla="*/ 4051064 w 5221496"/>
                <a:gd name="connsiteY107" fmla="*/ 611071 h 769567"/>
                <a:gd name="connsiteX108" fmla="*/ 4063256 w 5221496"/>
                <a:gd name="connsiteY108" fmla="*/ 574495 h 769567"/>
                <a:gd name="connsiteX109" fmla="*/ 4087640 w 5221496"/>
                <a:gd name="connsiteY109" fmla="*/ 464767 h 769567"/>
                <a:gd name="connsiteX110" fmla="*/ 4112024 w 5221496"/>
                <a:gd name="connsiteY110" fmla="*/ 525727 h 769567"/>
                <a:gd name="connsiteX111" fmla="*/ 4136408 w 5221496"/>
                <a:gd name="connsiteY111" fmla="*/ 647647 h 769567"/>
                <a:gd name="connsiteX112" fmla="*/ 4148600 w 5221496"/>
                <a:gd name="connsiteY112" fmla="*/ 574495 h 769567"/>
                <a:gd name="connsiteX113" fmla="*/ 4160792 w 5221496"/>
                <a:gd name="connsiteY113" fmla="*/ 367231 h 769567"/>
                <a:gd name="connsiteX114" fmla="*/ 4185176 w 5221496"/>
                <a:gd name="connsiteY114" fmla="*/ 452575 h 769567"/>
                <a:gd name="connsiteX115" fmla="*/ 4209560 w 5221496"/>
                <a:gd name="connsiteY115" fmla="*/ 537919 h 769567"/>
                <a:gd name="connsiteX116" fmla="*/ 4258328 w 5221496"/>
                <a:gd name="connsiteY116" fmla="*/ 513535 h 769567"/>
                <a:gd name="connsiteX117" fmla="*/ 4282712 w 5221496"/>
                <a:gd name="connsiteY117" fmla="*/ 464767 h 769567"/>
                <a:gd name="connsiteX118" fmla="*/ 4294904 w 5221496"/>
                <a:gd name="connsiteY118" fmla="*/ 501343 h 769567"/>
                <a:gd name="connsiteX119" fmla="*/ 4331480 w 5221496"/>
                <a:gd name="connsiteY119" fmla="*/ 574495 h 769567"/>
                <a:gd name="connsiteX120" fmla="*/ 4404632 w 5221496"/>
                <a:gd name="connsiteY120" fmla="*/ 696415 h 769567"/>
                <a:gd name="connsiteX121" fmla="*/ 4429016 w 5221496"/>
                <a:gd name="connsiteY121" fmla="*/ 635455 h 769567"/>
                <a:gd name="connsiteX122" fmla="*/ 4465592 w 5221496"/>
                <a:gd name="connsiteY122" fmla="*/ 611071 h 769567"/>
                <a:gd name="connsiteX123" fmla="*/ 4526552 w 5221496"/>
                <a:gd name="connsiteY123" fmla="*/ 574495 h 769567"/>
                <a:gd name="connsiteX124" fmla="*/ 4550936 w 5221496"/>
                <a:gd name="connsiteY124" fmla="*/ 562303 h 769567"/>
                <a:gd name="connsiteX125" fmla="*/ 4587512 w 5221496"/>
                <a:gd name="connsiteY125" fmla="*/ 550111 h 769567"/>
                <a:gd name="connsiteX126" fmla="*/ 4636280 w 5221496"/>
                <a:gd name="connsiteY126" fmla="*/ 501343 h 769567"/>
                <a:gd name="connsiteX127" fmla="*/ 4648472 w 5221496"/>
                <a:gd name="connsiteY127" fmla="*/ 537919 h 769567"/>
                <a:gd name="connsiteX128" fmla="*/ 4685048 w 5221496"/>
                <a:gd name="connsiteY128" fmla="*/ 513535 h 769567"/>
                <a:gd name="connsiteX129" fmla="*/ 4721624 w 5221496"/>
                <a:gd name="connsiteY129" fmla="*/ 440383 h 769567"/>
                <a:gd name="connsiteX130" fmla="*/ 4782584 w 5221496"/>
                <a:gd name="connsiteY130" fmla="*/ 489151 h 769567"/>
                <a:gd name="connsiteX131" fmla="*/ 4819160 w 5221496"/>
                <a:gd name="connsiteY131" fmla="*/ 525727 h 769567"/>
                <a:gd name="connsiteX132" fmla="*/ 4831352 w 5221496"/>
                <a:gd name="connsiteY132" fmla="*/ 489151 h 769567"/>
                <a:gd name="connsiteX133" fmla="*/ 4843544 w 5221496"/>
                <a:gd name="connsiteY133" fmla="*/ 403807 h 769567"/>
                <a:gd name="connsiteX134" fmla="*/ 4855736 w 5221496"/>
                <a:gd name="connsiteY134" fmla="*/ 440383 h 769567"/>
                <a:gd name="connsiteX135" fmla="*/ 4904504 w 5221496"/>
                <a:gd name="connsiteY135" fmla="*/ 537919 h 769567"/>
                <a:gd name="connsiteX136" fmla="*/ 4941080 w 5221496"/>
                <a:gd name="connsiteY136" fmla="*/ 537919 h 769567"/>
                <a:gd name="connsiteX137" fmla="*/ 5002040 w 5221496"/>
                <a:gd name="connsiteY137" fmla="*/ 550111 h 769567"/>
                <a:gd name="connsiteX138" fmla="*/ 5050808 w 5221496"/>
                <a:gd name="connsiteY138" fmla="*/ 489151 h 769567"/>
                <a:gd name="connsiteX139" fmla="*/ 5087384 w 5221496"/>
                <a:gd name="connsiteY139" fmla="*/ 501343 h 769567"/>
                <a:gd name="connsiteX140" fmla="*/ 5136152 w 5221496"/>
                <a:gd name="connsiteY140" fmla="*/ 476959 h 769567"/>
                <a:gd name="connsiteX141" fmla="*/ 5148344 w 5221496"/>
                <a:gd name="connsiteY141" fmla="*/ 440383 h 769567"/>
                <a:gd name="connsiteX142" fmla="*/ 5160536 w 5221496"/>
                <a:gd name="connsiteY142" fmla="*/ 489151 h 769567"/>
                <a:gd name="connsiteX143" fmla="*/ 5184920 w 5221496"/>
                <a:gd name="connsiteY143" fmla="*/ 525727 h 769567"/>
                <a:gd name="connsiteX144" fmla="*/ 5221496 w 5221496"/>
                <a:gd name="connsiteY144" fmla="*/ 501343 h 76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5221496" h="769567">
                  <a:moveTo>
                    <a:pt x="15512" y="330655"/>
                  </a:moveTo>
                  <a:cubicBezTo>
                    <a:pt x="105403" y="360619"/>
                    <a:pt x="0" y="334235"/>
                    <a:pt x="174008" y="294079"/>
                  </a:cubicBezTo>
                  <a:cubicBezTo>
                    <a:pt x="186530" y="291189"/>
                    <a:pt x="198392" y="302207"/>
                    <a:pt x="210584" y="306271"/>
                  </a:cubicBezTo>
                  <a:cubicBezTo>
                    <a:pt x="214648" y="318463"/>
                    <a:pt x="219245" y="330490"/>
                    <a:pt x="222776" y="342847"/>
                  </a:cubicBezTo>
                  <a:cubicBezTo>
                    <a:pt x="227379" y="358959"/>
                    <a:pt x="219981" y="384121"/>
                    <a:pt x="234968" y="391615"/>
                  </a:cubicBezTo>
                  <a:cubicBezTo>
                    <a:pt x="248074" y="398168"/>
                    <a:pt x="259352" y="375359"/>
                    <a:pt x="271544" y="367231"/>
                  </a:cubicBezTo>
                  <a:cubicBezTo>
                    <a:pt x="275608" y="350975"/>
                    <a:pt x="268178" y="312240"/>
                    <a:pt x="283736" y="318463"/>
                  </a:cubicBezTo>
                  <a:cubicBezTo>
                    <a:pt x="310946" y="329347"/>
                    <a:pt x="313206" y="369560"/>
                    <a:pt x="332504" y="391615"/>
                  </a:cubicBezTo>
                  <a:cubicBezTo>
                    <a:pt x="359141" y="422058"/>
                    <a:pt x="393151" y="420813"/>
                    <a:pt x="430040" y="428191"/>
                  </a:cubicBezTo>
                  <a:cubicBezTo>
                    <a:pt x="603516" y="388158"/>
                    <a:pt x="570960" y="340682"/>
                    <a:pt x="612920" y="452575"/>
                  </a:cubicBezTo>
                  <a:cubicBezTo>
                    <a:pt x="617432" y="464608"/>
                    <a:pt x="621048" y="476959"/>
                    <a:pt x="625112" y="489151"/>
                  </a:cubicBezTo>
                  <a:cubicBezTo>
                    <a:pt x="641368" y="481023"/>
                    <a:pt x="662245" y="478729"/>
                    <a:pt x="673880" y="464767"/>
                  </a:cubicBezTo>
                  <a:cubicBezTo>
                    <a:pt x="684607" y="451894"/>
                    <a:pt x="682437" y="432356"/>
                    <a:pt x="686072" y="415999"/>
                  </a:cubicBezTo>
                  <a:cubicBezTo>
                    <a:pt x="705689" y="327725"/>
                    <a:pt x="688670" y="383822"/>
                    <a:pt x="710456" y="318463"/>
                  </a:cubicBezTo>
                  <a:cubicBezTo>
                    <a:pt x="714520" y="334719"/>
                    <a:pt x="706752" y="372530"/>
                    <a:pt x="722648" y="367231"/>
                  </a:cubicBezTo>
                  <a:cubicBezTo>
                    <a:pt x="739834" y="361502"/>
                    <a:pt x="756843" y="257217"/>
                    <a:pt x="759224" y="245311"/>
                  </a:cubicBezTo>
                  <a:cubicBezTo>
                    <a:pt x="775480" y="253439"/>
                    <a:pt x="793203" y="259131"/>
                    <a:pt x="807992" y="269695"/>
                  </a:cubicBezTo>
                  <a:cubicBezTo>
                    <a:pt x="828964" y="284675"/>
                    <a:pt x="857070" y="319083"/>
                    <a:pt x="868952" y="342847"/>
                  </a:cubicBezTo>
                  <a:cubicBezTo>
                    <a:pt x="878739" y="362422"/>
                    <a:pt x="882856" y="384594"/>
                    <a:pt x="893336" y="403807"/>
                  </a:cubicBezTo>
                  <a:cubicBezTo>
                    <a:pt x="907369" y="429535"/>
                    <a:pt x="927872" y="451341"/>
                    <a:pt x="942104" y="476959"/>
                  </a:cubicBezTo>
                  <a:cubicBezTo>
                    <a:pt x="968583" y="524622"/>
                    <a:pt x="990872" y="574495"/>
                    <a:pt x="1015256" y="623263"/>
                  </a:cubicBezTo>
                  <a:cubicBezTo>
                    <a:pt x="1039640" y="558239"/>
                    <a:pt x="1049886" y="485973"/>
                    <a:pt x="1088408" y="428191"/>
                  </a:cubicBezTo>
                  <a:cubicBezTo>
                    <a:pt x="1098490" y="413069"/>
                    <a:pt x="1106410" y="459941"/>
                    <a:pt x="1112792" y="476959"/>
                  </a:cubicBezTo>
                  <a:cubicBezTo>
                    <a:pt x="1118676" y="492648"/>
                    <a:pt x="1120920" y="509471"/>
                    <a:pt x="1124984" y="525727"/>
                  </a:cubicBezTo>
                  <a:cubicBezTo>
                    <a:pt x="1154907" y="435958"/>
                    <a:pt x="1117850" y="525312"/>
                    <a:pt x="1149368" y="537919"/>
                  </a:cubicBezTo>
                  <a:cubicBezTo>
                    <a:pt x="1166243" y="544669"/>
                    <a:pt x="1181880" y="521663"/>
                    <a:pt x="1198136" y="513535"/>
                  </a:cubicBezTo>
                  <a:cubicBezTo>
                    <a:pt x="1226005" y="429927"/>
                    <a:pt x="1183014" y="523617"/>
                    <a:pt x="1271288" y="464767"/>
                  </a:cubicBezTo>
                  <a:cubicBezTo>
                    <a:pt x="1281981" y="457638"/>
                    <a:pt x="1279949" y="440548"/>
                    <a:pt x="1283480" y="428191"/>
                  </a:cubicBezTo>
                  <a:cubicBezTo>
                    <a:pt x="1288083" y="412079"/>
                    <a:pt x="1291608" y="395679"/>
                    <a:pt x="1295672" y="379423"/>
                  </a:cubicBezTo>
                  <a:cubicBezTo>
                    <a:pt x="1303800" y="399743"/>
                    <a:pt x="1298824" y="435075"/>
                    <a:pt x="1320056" y="440383"/>
                  </a:cubicBezTo>
                  <a:cubicBezTo>
                    <a:pt x="1337688" y="444791"/>
                    <a:pt x="1340032" y="409247"/>
                    <a:pt x="1344440" y="391615"/>
                  </a:cubicBezTo>
                  <a:cubicBezTo>
                    <a:pt x="1352387" y="359828"/>
                    <a:pt x="1352568" y="326591"/>
                    <a:pt x="1356632" y="294079"/>
                  </a:cubicBezTo>
                  <a:cubicBezTo>
                    <a:pt x="1360696" y="306271"/>
                    <a:pt x="1365707" y="318187"/>
                    <a:pt x="1368824" y="330655"/>
                  </a:cubicBezTo>
                  <a:cubicBezTo>
                    <a:pt x="1373850" y="350759"/>
                    <a:pt x="1371749" y="410150"/>
                    <a:pt x="1381016" y="391615"/>
                  </a:cubicBezTo>
                  <a:cubicBezTo>
                    <a:pt x="1397474" y="358699"/>
                    <a:pt x="1389144" y="318463"/>
                    <a:pt x="1393208" y="281887"/>
                  </a:cubicBezTo>
                  <a:cubicBezTo>
                    <a:pt x="1421656" y="367231"/>
                    <a:pt x="1409464" y="379423"/>
                    <a:pt x="1429784" y="318463"/>
                  </a:cubicBezTo>
                  <a:cubicBezTo>
                    <a:pt x="1437912" y="346911"/>
                    <a:pt x="1438487" y="378718"/>
                    <a:pt x="1454168" y="403807"/>
                  </a:cubicBezTo>
                  <a:cubicBezTo>
                    <a:pt x="1520464" y="509881"/>
                    <a:pt x="1515724" y="501542"/>
                    <a:pt x="1588280" y="525727"/>
                  </a:cubicBezTo>
                  <a:cubicBezTo>
                    <a:pt x="1604536" y="517599"/>
                    <a:pt x="1619677" y="506688"/>
                    <a:pt x="1637048" y="501343"/>
                  </a:cubicBezTo>
                  <a:cubicBezTo>
                    <a:pt x="1672859" y="490324"/>
                    <a:pt x="1713263" y="493715"/>
                    <a:pt x="1746776" y="476959"/>
                  </a:cubicBezTo>
                  <a:cubicBezTo>
                    <a:pt x="1758271" y="471212"/>
                    <a:pt x="1752157" y="451281"/>
                    <a:pt x="1758968" y="440383"/>
                  </a:cubicBezTo>
                  <a:cubicBezTo>
                    <a:pt x="1772760" y="418316"/>
                    <a:pt x="1791480" y="399743"/>
                    <a:pt x="1807736" y="379423"/>
                  </a:cubicBezTo>
                  <a:cubicBezTo>
                    <a:pt x="1878857" y="403130"/>
                    <a:pt x="1816881" y="371042"/>
                    <a:pt x="1856504" y="440383"/>
                  </a:cubicBezTo>
                  <a:cubicBezTo>
                    <a:pt x="1865058" y="455353"/>
                    <a:pt x="1880888" y="464767"/>
                    <a:pt x="1893080" y="476959"/>
                  </a:cubicBezTo>
                  <a:cubicBezTo>
                    <a:pt x="1922763" y="387911"/>
                    <a:pt x="1911230" y="378871"/>
                    <a:pt x="1929656" y="452575"/>
                  </a:cubicBezTo>
                  <a:cubicBezTo>
                    <a:pt x="1941848" y="448511"/>
                    <a:pt x="1954737" y="434636"/>
                    <a:pt x="1966232" y="440383"/>
                  </a:cubicBezTo>
                  <a:cubicBezTo>
                    <a:pt x="1977727" y="446130"/>
                    <a:pt x="1972677" y="465464"/>
                    <a:pt x="1978424" y="476959"/>
                  </a:cubicBezTo>
                  <a:cubicBezTo>
                    <a:pt x="1984977" y="490065"/>
                    <a:pt x="1990616" y="505407"/>
                    <a:pt x="2002808" y="513535"/>
                  </a:cubicBezTo>
                  <a:cubicBezTo>
                    <a:pt x="2016750" y="522830"/>
                    <a:pt x="2035320" y="521663"/>
                    <a:pt x="2051576" y="525727"/>
                  </a:cubicBezTo>
                  <a:cubicBezTo>
                    <a:pt x="2086854" y="384614"/>
                    <a:pt x="2028343" y="575091"/>
                    <a:pt x="2112536" y="440383"/>
                  </a:cubicBezTo>
                  <a:cubicBezTo>
                    <a:pt x="2123519" y="422810"/>
                    <a:pt x="2120664" y="399743"/>
                    <a:pt x="2124728" y="379423"/>
                  </a:cubicBezTo>
                  <a:cubicBezTo>
                    <a:pt x="2136920" y="407871"/>
                    <a:pt x="2136544" y="446197"/>
                    <a:pt x="2161304" y="464767"/>
                  </a:cubicBezTo>
                  <a:cubicBezTo>
                    <a:pt x="2177882" y="477200"/>
                    <a:pt x="2212997" y="471110"/>
                    <a:pt x="2222264" y="452575"/>
                  </a:cubicBezTo>
                  <a:cubicBezTo>
                    <a:pt x="2242339" y="412426"/>
                    <a:pt x="2230392" y="363167"/>
                    <a:pt x="2234456" y="318463"/>
                  </a:cubicBezTo>
                  <a:cubicBezTo>
                    <a:pt x="2238520" y="346911"/>
                    <a:pt x="2242278" y="375404"/>
                    <a:pt x="2246648" y="403807"/>
                  </a:cubicBezTo>
                  <a:cubicBezTo>
                    <a:pt x="2250407" y="428240"/>
                    <a:pt x="2255344" y="452487"/>
                    <a:pt x="2258840" y="476959"/>
                  </a:cubicBezTo>
                  <a:cubicBezTo>
                    <a:pt x="2263474" y="509395"/>
                    <a:pt x="2266968" y="541983"/>
                    <a:pt x="2271032" y="574495"/>
                  </a:cubicBezTo>
                  <a:cubicBezTo>
                    <a:pt x="2275096" y="558239"/>
                    <a:pt x="2268237" y="533221"/>
                    <a:pt x="2283224" y="525727"/>
                  </a:cubicBezTo>
                  <a:cubicBezTo>
                    <a:pt x="2294719" y="519980"/>
                    <a:pt x="2286329" y="571390"/>
                    <a:pt x="2295416" y="562303"/>
                  </a:cubicBezTo>
                  <a:cubicBezTo>
                    <a:pt x="2313591" y="544128"/>
                    <a:pt x="2311672" y="513535"/>
                    <a:pt x="2319800" y="489151"/>
                  </a:cubicBezTo>
                  <a:cubicBezTo>
                    <a:pt x="2348211" y="574385"/>
                    <a:pt x="2309290" y="488478"/>
                    <a:pt x="2368568" y="464767"/>
                  </a:cubicBezTo>
                  <a:cubicBezTo>
                    <a:pt x="2382471" y="459206"/>
                    <a:pt x="2403763" y="533777"/>
                    <a:pt x="2405144" y="537919"/>
                  </a:cubicBezTo>
                  <a:cubicBezTo>
                    <a:pt x="2437656" y="521663"/>
                    <a:pt x="2476977" y="514854"/>
                    <a:pt x="2502680" y="489151"/>
                  </a:cubicBezTo>
                  <a:cubicBezTo>
                    <a:pt x="2517333" y="474498"/>
                    <a:pt x="2501606" y="412272"/>
                    <a:pt x="2514872" y="428191"/>
                  </a:cubicBezTo>
                  <a:cubicBezTo>
                    <a:pt x="2545324" y="464734"/>
                    <a:pt x="2547384" y="517599"/>
                    <a:pt x="2563640" y="562303"/>
                  </a:cubicBezTo>
                  <a:cubicBezTo>
                    <a:pt x="2579896" y="554175"/>
                    <a:pt x="2600773" y="551881"/>
                    <a:pt x="2612408" y="537919"/>
                  </a:cubicBezTo>
                  <a:cubicBezTo>
                    <a:pt x="2623135" y="525046"/>
                    <a:pt x="2611195" y="479097"/>
                    <a:pt x="2624600" y="489151"/>
                  </a:cubicBezTo>
                  <a:cubicBezTo>
                    <a:pt x="2636937" y="498404"/>
                    <a:pt x="2663555" y="581633"/>
                    <a:pt x="2673368" y="611071"/>
                  </a:cubicBezTo>
                  <a:cubicBezTo>
                    <a:pt x="2681496" y="594815"/>
                    <a:pt x="2690593" y="579008"/>
                    <a:pt x="2697752" y="562303"/>
                  </a:cubicBezTo>
                  <a:cubicBezTo>
                    <a:pt x="2720551" y="509105"/>
                    <a:pt x="2704728" y="489214"/>
                    <a:pt x="2722136" y="611071"/>
                  </a:cubicBezTo>
                  <a:cubicBezTo>
                    <a:pt x="2738392" y="578559"/>
                    <a:pt x="2760647" y="548407"/>
                    <a:pt x="2770904" y="513535"/>
                  </a:cubicBezTo>
                  <a:cubicBezTo>
                    <a:pt x="2781288" y="478229"/>
                    <a:pt x="2777500" y="440180"/>
                    <a:pt x="2783096" y="403807"/>
                  </a:cubicBezTo>
                  <a:cubicBezTo>
                    <a:pt x="2785644" y="387246"/>
                    <a:pt x="2791224" y="371295"/>
                    <a:pt x="2795288" y="355039"/>
                  </a:cubicBezTo>
                  <a:cubicBezTo>
                    <a:pt x="2803416" y="371295"/>
                    <a:pt x="2802430" y="398060"/>
                    <a:pt x="2819672" y="403807"/>
                  </a:cubicBezTo>
                  <a:cubicBezTo>
                    <a:pt x="2831864" y="407871"/>
                    <a:pt x="2829344" y="379833"/>
                    <a:pt x="2831864" y="367231"/>
                  </a:cubicBezTo>
                  <a:cubicBezTo>
                    <a:pt x="2837500" y="339052"/>
                    <a:pt x="2839686" y="310290"/>
                    <a:pt x="2844056" y="281887"/>
                  </a:cubicBezTo>
                  <a:cubicBezTo>
                    <a:pt x="2859880" y="179031"/>
                    <a:pt x="2865036" y="167724"/>
                    <a:pt x="2892824" y="38047"/>
                  </a:cubicBezTo>
                  <a:cubicBezTo>
                    <a:pt x="2920342" y="203157"/>
                    <a:pt x="2888348" y="0"/>
                    <a:pt x="2917208" y="245311"/>
                  </a:cubicBezTo>
                  <a:cubicBezTo>
                    <a:pt x="2920096" y="269862"/>
                    <a:pt x="2921583" y="295011"/>
                    <a:pt x="2929400" y="318463"/>
                  </a:cubicBezTo>
                  <a:cubicBezTo>
                    <a:pt x="2946107" y="368584"/>
                    <a:pt x="2970739" y="415714"/>
                    <a:pt x="2990360" y="464767"/>
                  </a:cubicBezTo>
                  <a:cubicBezTo>
                    <a:pt x="3015599" y="527863"/>
                    <a:pt x="2985831" y="476262"/>
                    <a:pt x="3026936" y="537919"/>
                  </a:cubicBezTo>
                  <a:cubicBezTo>
                    <a:pt x="3031000" y="525727"/>
                    <a:pt x="3030041" y="492256"/>
                    <a:pt x="3039128" y="501343"/>
                  </a:cubicBezTo>
                  <a:cubicBezTo>
                    <a:pt x="3061013" y="523228"/>
                    <a:pt x="3064593" y="557799"/>
                    <a:pt x="3075704" y="586687"/>
                  </a:cubicBezTo>
                  <a:cubicBezTo>
                    <a:pt x="3084931" y="610677"/>
                    <a:pt x="3100088" y="659839"/>
                    <a:pt x="3100088" y="659839"/>
                  </a:cubicBezTo>
                  <a:cubicBezTo>
                    <a:pt x="3121925" y="550653"/>
                    <a:pt x="3104619" y="603769"/>
                    <a:pt x="3124472" y="696415"/>
                  </a:cubicBezTo>
                  <a:cubicBezTo>
                    <a:pt x="3129858" y="721547"/>
                    <a:pt x="3140728" y="745183"/>
                    <a:pt x="3148856" y="769567"/>
                  </a:cubicBezTo>
                  <a:cubicBezTo>
                    <a:pt x="3167054" y="351004"/>
                    <a:pt x="3125118" y="429483"/>
                    <a:pt x="3185432" y="550111"/>
                  </a:cubicBezTo>
                  <a:cubicBezTo>
                    <a:pt x="3191985" y="563217"/>
                    <a:pt x="3197624" y="578559"/>
                    <a:pt x="3209816" y="586687"/>
                  </a:cubicBezTo>
                  <a:cubicBezTo>
                    <a:pt x="3223758" y="595982"/>
                    <a:pt x="3242328" y="594815"/>
                    <a:pt x="3258584" y="598879"/>
                  </a:cubicBezTo>
                  <a:cubicBezTo>
                    <a:pt x="3262648" y="586687"/>
                    <a:pt x="3267245" y="574660"/>
                    <a:pt x="3270776" y="562303"/>
                  </a:cubicBezTo>
                  <a:cubicBezTo>
                    <a:pt x="3275379" y="546191"/>
                    <a:pt x="3266212" y="513535"/>
                    <a:pt x="3282968" y="513535"/>
                  </a:cubicBezTo>
                  <a:cubicBezTo>
                    <a:pt x="3299724" y="513535"/>
                    <a:pt x="3288559" y="546902"/>
                    <a:pt x="3295160" y="562303"/>
                  </a:cubicBezTo>
                  <a:cubicBezTo>
                    <a:pt x="3300932" y="575771"/>
                    <a:pt x="3311416" y="586687"/>
                    <a:pt x="3319544" y="598879"/>
                  </a:cubicBezTo>
                  <a:cubicBezTo>
                    <a:pt x="3331736" y="594815"/>
                    <a:pt x="3347033" y="595774"/>
                    <a:pt x="3356120" y="586687"/>
                  </a:cubicBezTo>
                  <a:cubicBezTo>
                    <a:pt x="3365207" y="577600"/>
                    <a:pt x="3363800" y="562144"/>
                    <a:pt x="3368312" y="550111"/>
                  </a:cubicBezTo>
                  <a:cubicBezTo>
                    <a:pt x="3402745" y="458290"/>
                    <a:pt x="3384459" y="522100"/>
                    <a:pt x="3404888" y="440383"/>
                  </a:cubicBezTo>
                  <a:cubicBezTo>
                    <a:pt x="3417080" y="444447"/>
                    <a:pt x="3429652" y="447513"/>
                    <a:pt x="3441464" y="452575"/>
                  </a:cubicBezTo>
                  <a:cubicBezTo>
                    <a:pt x="3458169" y="459734"/>
                    <a:pt x="3472824" y="471737"/>
                    <a:pt x="3490232" y="476959"/>
                  </a:cubicBezTo>
                  <a:cubicBezTo>
                    <a:pt x="3513910" y="484062"/>
                    <a:pt x="3539144" y="484303"/>
                    <a:pt x="3563384" y="489151"/>
                  </a:cubicBezTo>
                  <a:cubicBezTo>
                    <a:pt x="3579815" y="492437"/>
                    <a:pt x="3595896" y="497279"/>
                    <a:pt x="3612152" y="501343"/>
                  </a:cubicBezTo>
                  <a:cubicBezTo>
                    <a:pt x="3624344" y="493215"/>
                    <a:pt x="3639574" y="488401"/>
                    <a:pt x="3648728" y="476959"/>
                  </a:cubicBezTo>
                  <a:cubicBezTo>
                    <a:pt x="3656756" y="466924"/>
                    <a:pt x="3648452" y="443500"/>
                    <a:pt x="3660920" y="440383"/>
                  </a:cubicBezTo>
                  <a:cubicBezTo>
                    <a:pt x="3675135" y="436829"/>
                    <a:pt x="3684390" y="458214"/>
                    <a:pt x="3697496" y="464767"/>
                  </a:cubicBezTo>
                  <a:cubicBezTo>
                    <a:pt x="3708991" y="470514"/>
                    <a:pt x="3722260" y="471897"/>
                    <a:pt x="3734072" y="476959"/>
                  </a:cubicBezTo>
                  <a:cubicBezTo>
                    <a:pt x="3824281" y="515620"/>
                    <a:pt x="3738620" y="493973"/>
                    <a:pt x="3855992" y="513535"/>
                  </a:cubicBezTo>
                  <a:cubicBezTo>
                    <a:pt x="3874045" y="536101"/>
                    <a:pt x="3913848" y="590455"/>
                    <a:pt x="3941336" y="611071"/>
                  </a:cubicBezTo>
                  <a:cubicBezTo>
                    <a:pt x="3960294" y="625289"/>
                    <a:pt x="3981976" y="635455"/>
                    <a:pt x="4002296" y="647647"/>
                  </a:cubicBezTo>
                  <a:cubicBezTo>
                    <a:pt x="4018552" y="635455"/>
                    <a:pt x="4038055" y="626681"/>
                    <a:pt x="4051064" y="611071"/>
                  </a:cubicBezTo>
                  <a:cubicBezTo>
                    <a:pt x="4059291" y="601198"/>
                    <a:pt x="4060139" y="586963"/>
                    <a:pt x="4063256" y="574495"/>
                  </a:cubicBezTo>
                  <a:cubicBezTo>
                    <a:pt x="4072343" y="538145"/>
                    <a:pt x="4079512" y="501343"/>
                    <a:pt x="4087640" y="464767"/>
                  </a:cubicBezTo>
                  <a:cubicBezTo>
                    <a:pt x="4095768" y="485087"/>
                    <a:pt x="4106385" y="504581"/>
                    <a:pt x="4112024" y="525727"/>
                  </a:cubicBezTo>
                  <a:cubicBezTo>
                    <a:pt x="4122703" y="565772"/>
                    <a:pt x="4136408" y="647647"/>
                    <a:pt x="4136408" y="647647"/>
                  </a:cubicBezTo>
                  <a:cubicBezTo>
                    <a:pt x="4140472" y="623263"/>
                    <a:pt x="4146458" y="599122"/>
                    <a:pt x="4148600" y="574495"/>
                  </a:cubicBezTo>
                  <a:cubicBezTo>
                    <a:pt x="4154595" y="505548"/>
                    <a:pt x="4140905" y="433520"/>
                    <a:pt x="4160792" y="367231"/>
                  </a:cubicBezTo>
                  <a:cubicBezTo>
                    <a:pt x="4169294" y="338892"/>
                    <a:pt x="4177391" y="424031"/>
                    <a:pt x="4185176" y="452575"/>
                  </a:cubicBezTo>
                  <a:cubicBezTo>
                    <a:pt x="4208139" y="536774"/>
                    <a:pt x="4186198" y="467834"/>
                    <a:pt x="4209560" y="537919"/>
                  </a:cubicBezTo>
                  <a:cubicBezTo>
                    <a:pt x="4225816" y="529791"/>
                    <a:pt x="4245477" y="526386"/>
                    <a:pt x="4258328" y="513535"/>
                  </a:cubicBezTo>
                  <a:cubicBezTo>
                    <a:pt x="4271179" y="500684"/>
                    <a:pt x="4265470" y="470514"/>
                    <a:pt x="4282712" y="464767"/>
                  </a:cubicBezTo>
                  <a:cubicBezTo>
                    <a:pt x="4294904" y="460703"/>
                    <a:pt x="4289685" y="489599"/>
                    <a:pt x="4294904" y="501343"/>
                  </a:cubicBezTo>
                  <a:cubicBezTo>
                    <a:pt x="4305976" y="526255"/>
                    <a:pt x="4318114" y="550734"/>
                    <a:pt x="4331480" y="574495"/>
                  </a:cubicBezTo>
                  <a:cubicBezTo>
                    <a:pt x="4354715" y="615802"/>
                    <a:pt x="4380248" y="655775"/>
                    <a:pt x="4404632" y="696415"/>
                  </a:cubicBezTo>
                  <a:cubicBezTo>
                    <a:pt x="4412760" y="676095"/>
                    <a:pt x="4422727" y="656417"/>
                    <a:pt x="4429016" y="635455"/>
                  </a:cubicBezTo>
                  <a:cubicBezTo>
                    <a:pt x="4449277" y="567919"/>
                    <a:pt x="4426040" y="551743"/>
                    <a:pt x="4465592" y="611071"/>
                  </a:cubicBezTo>
                  <a:cubicBezTo>
                    <a:pt x="4485912" y="598879"/>
                    <a:pt x="4514360" y="594815"/>
                    <a:pt x="4526552" y="574495"/>
                  </a:cubicBezTo>
                  <a:cubicBezTo>
                    <a:pt x="4553153" y="530159"/>
                    <a:pt x="4524632" y="404477"/>
                    <a:pt x="4550936" y="562303"/>
                  </a:cubicBezTo>
                  <a:cubicBezTo>
                    <a:pt x="4563128" y="558239"/>
                    <a:pt x="4582739" y="562043"/>
                    <a:pt x="4587512" y="550111"/>
                  </a:cubicBezTo>
                  <a:cubicBezTo>
                    <a:pt x="4617326" y="475576"/>
                    <a:pt x="4571108" y="370999"/>
                    <a:pt x="4636280" y="501343"/>
                  </a:cubicBezTo>
                  <a:cubicBezTo>
                    <a:pt x="4642027" y="512838"/>
                    <a:pt x="4644408" y="525727"/>
                    <a:pt x="4648472" y="537919"/>
                  </a:cubicBezTo>
                  <a:cubicBezTo>
                    <a:pt x="4660664" y="529791"/>
                    <a:pt x="4674687" y="523896"/>
                    <a:pt x="4685048" y="513535"/>
                  </a:cubicBezTo>
                  <a:cubicBezTo>
                    <a:pt x="4708683" y="489900"/>
                    <a:pt x="4711708" y="470131"/>
                    <a:pt x="4721624" y="440383"/>
                  </a:cubicBezTo>
                  <a:cubicBezTo>
                    <a:pt x="4741944" y="456639"/>
                    <a:pt x="4763000" y="472015"/>
                    <a:pt x="4782584" y="489151"/>
                  </a:cubicBezTo>
                  <a:cubicBezTo>
                    <a:pt x="4795560" y="500505"/>
                    <a:pt x="4801918" y="525727"/>
                    <a:pt x="4819160" y="525727"/>
                  </a:cubicBezTo>
                  <a:cubicBezTo>
                    <a:pt x="4832011" y="525727"/>
                    <a:pt x="4827288" y="501343"/>
                    <a:pt x="4831352" y="489151"/>
                  </a:cubicBezTo>
                  <a:cubicBezTo>
                    <a:pt x="4835416" y="460703"/>
                    <a:pt x="4830693" y="429510"/>
                    <a:pt x="4843544" y="403807"/>
                  </a:cubicBezTo>
                  <a:cubicBezTo>
                    <a:pt x="4849291" y="392312"/>
                    <a:pt x="4850418" y="428683"/>
                    <a:pt x="4855736" y="440383"/>
                  </a:cubicBezTo>
                  <a:cubicBezTo>
                    <a:pt x="4870778" y="473474"/>
                    <a:pt x="4888248" y="505407"/>
                    <a:pt x="4904504" y="537919"/>
                  </a:cubicBezTo>
                  <a:cubicBezTo>
                    <a:pt x="4956677" y="459660"/>
                    <a:pt x="4906134" y="514622"/>
                    <a:pt x="4941080" y="537919"/>
                  </a:cubicBezTo>
                  <a:cubicBezTo>
                    <a:pt x="4958322" y="549414"/>
                    <a:pt x="4981720" y="546047"/>
                    <a:pt x="5002040" y="550111"/>
                  </a:cubicBezTo>
                  <a:cubicBezTo>
                    <a:pt x="5011550" y="521582"/>
                    <a:pt x="5011881" y="495639"/>
                    <a:pt x="5050808" y="489151"/>
                  </a:cubicBezTo>
                  <a:cubicBezTo>
                    <a:pt x="5063485" y="487038"/>
                    <a:pt x="5075192" y="497279"/>
                    <a:pt x="5087384" y="501343"/>
                  </a:cubicBezTo>
                  <a:cubicBezTo>
                    <a:pt x="5103640" y="493215"/>
                    <a:pt x="5123301" y="489810"/>
                    <a:pt x="5136152" y="476959"/>
                  </a:cubicBezTo>
                  <a:cubicBezTo>
                    <a:pt x="5145239" y="467872"/>
                    <a:pt x="5136849" y="434636"/>
                    <a:pt x="5148344" y="440383"/>
                  </a:cubicBezTo>
                  <a:cubicBezTo>
                    <a:pt x="5163331" y="447877"/>
                    <a:pt x="5153935" y="473750"/>
                    <a:pt x="5160536" y="489151"/>
                  </a:cubicBezTo>
                  <a:cubicBezTo>
                    <a:pt x="5166308" y="502619"/>
                    <a:pt x="5176792" y="513535"/>
                    <a:pt x="5184920" y="525727"/>
                  </a:cubicBezTo>
                  <a:cubicBezTo>
                    <a:pt x="5213368" y="468831"/>
                    <a:pt x="5201176" y="460703"/>
                    <a:pt x="5221496" y="50134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19214" y="1534684"/>
              <a:ext cx="8610852" cy="374427"/>
            </a:xfrm>
            <a:custGeom>
              <a:avLst/>
              <a:gdLst>
                <a:gd name="connsiteX0" fmla="*/ 0 w 5280645"/>
                <a:gd name="connsiteY0" fmla="*/ 170688 h 798792"/>
                <a:gd name="connsiteX1" fmla="*/ 158496 w 5280645"/>
                <a:gd name="connsiteY1" fmla="*/ 97536 h 798792"/>
                <a:gd name="connsiteX2" fmla="*/ 207264 w 5280645"/>
                <a:gd name="connsiteY2" fmla="*/ 182880 h 798792"/>
                <a:gd name="connsiteX3" fmla="*/ 316992 w 5280645"/>
                <a:gd name="connsiteY3" fmla="*/ 231648 h 798792"/>
                <a:gd name="connsiteX4" fmla="*/ 365760 w 5280645"/>
                <a:gd name="connsiteY4" fmla="*/ 341376 h 798792"/>
                <a:gd name="connsiteX5" fmla="*/ 402336 w 5280645"/>
                <a:gd name="connsiteY5" fmla="*/ 475488 h 798792"/>
                <a:gd name="connsiteX6" fmla="*/ 426720 w 5280645"/>
                <a:gd name="connsiteY6" fmla="*/ 536448 h 798792"/>
                <a:gd name="connsiteX7" fmla="*/ 475488 w 5280645"/>
                <a:gd name="connsiteY7" fmla="*/ 292608 h 798792"/>
                <a:gd name="connsiteX8" fmla="*/ 512064 w 5280645"/>
                <a:gd name="connsiteY8" fmla="*/ 268224 h 798792"/>
                <a:gd name="connsiteX9" fmla="*/ 536448 w 5280645"/>
                <a:gd name="connsiteY9" fmla="*/ 316992 h 798792"/>
                <a:gd name="connsiteX10" fmla="*/ 548640 w 5280645"/>
                <a:gd name="connsiteY10" fmla="*/ 390144 h 798792"/>
                <a:gd name="connsiteX11" fmla="*/ 560832 w 5280645"/>
                <a:gd name="connsiteY11" fmla="*/ 451104 h 798792"/>
                <a:gd name="connsiteX12" fmla="*/ 585216 w 5280645"/>
                <a:gd name="connsiteY12" fmla="*/ 219456 h 798792"/>
                <a:gd name="connsiteX13" fmla="*/ 609600 w 5280645"/>
                <a:gd name="connsiteY13" fmla="*/ 0 h 798792"/>
                <a:gd name="connsiteX14" fmla="*/ 621792 w 5280645"/>
                <a:gd name="connsiteY14" fmla="*/ 414528 h 798792"/>
                <a:gd name="connsiteX15" fmla="*/ 646176 w 5280645"/>
                <a:gd name="connsiteY15" fmla="*/ 316992 h 798792"/>
                <a:gd name="connsiteX16" fmla="*/ 658368 w 5280645"/>
                <a:gd name="connsiteY16" fmla="*/ 207264 h 798792"/>
                <a:gd name="connsiteX17" fmla="*/ 682752 w 5280645"/>
                <a:gd name="connsiteY17" fmla="*/ 268224 h 798792"/>
                <a:gd name="connsiteX18" fmla="*/ 694944 w 5280645"/>
                <a:gd name="connsiteY18" fmla="*/ 207264 h 798792"/>
                <a:gd name="connsiteX19" fmla="*/ 731520 w 5280645"/>
                <a:gd name="connsiteY19" fmla="*/ 280416 h 798792"/>
                <a:gd name="connsiteX20" fmla="*/ 768096 w 5280645"/>
                <a:gd name="connsiteY20" fmla="*/ 316992 h 798792"/>
                <a:gd name="connsiteX21" fmla="*/ 865632 w 5280645"/>
                <a:gd name="connsiteY21" fmla="*/ 316992 h 798792"/>
                <a:gd name="connsiteX22" fmla="*/ 938784 w 5280645"/>
                <a:gd name="connsiteY22" fmla="*/ 292608 h 798792"/>
                <a:gd name="connsiteX23" fmla="*/ 1024128 w 5280645"/>
                <a:gd name="connsiteY23" fmla="*/ 365760 h 798792"/>
                <a:gd name="connsiteX24" fmla="*/ 1072896 w 5280645"/>
                <a:gd name="connsiteY24" fmla="*/ 426720 h 798792"/>
                <a:gd name="connsiteX25" fmla="*/ 1146048 w 5280645"/>
                <a:gd name="connsiteY25" fmla="*/ 499872 h 798792"/>
                <a:gd name="connsiteX26" fmla="*/ 1182624 w 5280645"/>
                <a:gd name="connsiteY26" fmla="*/ 512064 h 798792"/>
                <a:gd name="connsiteX27" fmla="*/ 1243584 w 5280645"/>
                <a:gd name="connsiteY27" fmla="*/ 316992 h 798792"/>
                <a:gd name="connsiteX28" fmla="*/ 1267968 w 5280645"/>
                <a:gd name="connsiteY28" fmla="*/ 48768 h 798792"/>
                <a:gd name="connsiteX29" fmla="*/ 1292352 w 5280645"/>
                <a:gd name="connsiteY29" fmla="*/ 12192 h 798792"/>
                <a:gd name="connsiteX30" fmla="*/ 1304544 w 5280645"/>
                <a:gd name="connsiteY30" fmla="*/ 97536 h 798792"/>
                <a:gd name="connsiteX31" fmla="*/ 1316736 w 5280645"/>
                <a:gd name="connsiteY31" fmla="*/ 134112 h 798792"/>
                <a:gd name="connsiteX32" fmla="*/ 1328928 w 5280645"/>
                <a:gd name="connsiteY32" fmla="*/ 243840 h 798792"/>
                <a:gd name="connsiteX33" fmla="*/ 1365504 w 5280645"/>
                <a:gd name="connsiteY33" fmla="*/ 329184 h 798792"/>
                <a:gd name="connsiteX34" fmla="*/ 1426464 w 5280645"/>
                <a:gd name="connsiteY34" fmla="*/ 499872 h 798792"/>
                <a:gd name="connsiteX35" fmla="*/ 1438656 w 5280645"/>
                <a:gd name="connsiteY35" fmla="*/ 402336 h 798792"/>
                <a:gd name="connsiteX36" fmla="*/ 1475232 w 5280645"/>
                <a:gd name="connsiteY36" fmla="*/ 292608 h 798792"/>
                <a:gd name="connsiteX37" fmla="*/ 1487424 w 5280645"/>
                <a:gd name="connsiteY37" fmla="*/ 256032 h 798792"/>
                <a:gd name="connsiteX38" fmla="*/ 1499616 w 5280645"/>
                <a:gd name="connsiteY38" fmla="*/ 487680 h 798792"/>
                <a:gd name="connsiteX39" fmla="*/ 1511808 w 5280645"/>
                <a:gd name="connsiteY39" fmla="*/ 548640 h 798792"/>
                <a:gd name="connsiteX40" fmla="*/ 1524000 w 5280645"/>
                <a:gd name="connsiteY40" fmla="*/ 402336 h 798792"/>
                <a:gd name="connsiteX41" fmla="*/ 1548384 w 5280645"/>
                <a:gd name="connsiteY41" fmla="*/ 463296 h 798792"/>
                <a:gd name="connsiteX42" fmla="*/ 1572768 w 5280645"/>
                <a:gd name="connsiteY42" fmla="*/ 536448 h 798792"/>
                <a:gd name="connsiteX43" fmla="*/ 1584960 w 5280645"/>
                <a:gd name="connsiteY43" fmla="*/ 499872 h 798792"/>
                <a:gd name="connsiteX44" fmla="*/ 1609344 w 5280645"/>
                <a:gd name="connsiteY44" fmla="*/ 365760 h 798792"/>
                <a:gd name="connsiteX45" fmla="*/ 1670304 w 5280645"/>
                <a:gd name="connsiteY45" fmla="*/ 548640 h 798792"/>
                <a:gd name="connsiteX46" fmla="*/ 1719072 w 5280645"/>
                <a:gd name="connsiteY46" fmla="*/ 536448 h 798792"/>
                <a:gd name="connsiteX47" fmla="*/ 1743456 w 5280645"/>
                <a:gd name="connsiteY47" fmla="*/ 463296 h 798792"/>
                <a:gd name="connsiteX48" fmla="*/ 1755648 w 5280645"/>
                <a:gd name="connsiteY48" fmla="*/ 377952 h 798792"/>
                <a:gd name="connsiteX49" fmla="*/ 1767840 w 5280645"/>
                <a:gd name="connsiteY49" fmla="*/ 426720 h 798792"/>
                <a:gd name="connsiteX50" fmla="*/ 1816608 w 5280645"/>
                <a:gd name="connsiteY50" fmla="*/ 536448 h 798792"/>
                <a:gd name="connsiteX51" fmla="*/ 1853184 w 5280645"/>
                <a:gd name="connsiteY51" fmla="*/ 451104 h 798792"/>
                <a:gd name="connsiteX52" fmla="*/ 1962912 w 5280645"/>
                <a:gd name="connsiteY52" fmla="*/ 548640 h 798792"/>
                <a:gd name="connsiteX53" fmla="*/ 2060448 w 5280645"/>
                <a:gd name="connsiteY53" fmla="*/ 487680 h 798792"/>
                <a:gd name="connsiteX54" fmla="*/ 2084832 w 5280645"/>
                <a:gd name="connsiteY54" fmla="*/ 377952 h 798792"/>
                <a:gd name="connsiteX55" fmla="*/ 2182368 w 5280645"/>
                <a:gd name="connsiteY55" fmla="*/ 524256 h 798792"/>
                <a:gd name="connsiteX56" fmla="*/ 2206752 w 5280645"/>
                <a:gd name="connsiteY56" fmla="*/ 451104 h 798792"/>
                <a:gd name="connsiteX57" fmla="*/ 2218944 w 5280645"/>
                <a:gd name="connsiteY57" fmla="*/ 316992 h 798792"/>
                <a:gd name="connsiteX58" fmla="*/ 2279904 w 5280645"/>
                <a:gd name="connsiteY58" fmla="*/ 512064 h 798792"/>
                <a:gd name="connsiteX59" fmla="*/ 2316480 w 5280645"/>
                <a:gd name="connsiteY59" fmla="*/ 524256 h 798792"/>
                <a:gd name="connsiteX60" fmla="*/ 2353056 w 5280645"/>
                <a:gd name="connsiteY60" fmla="*/ 609600 h 798792"/>
                <a:gd name="connsiteX61" fmla="*/ 2377440 w 5280645"/>
                <a:gd name="connsiteY61" fmla="*/ 548640 h 798792"/>
                <a:gd name="connsiteX62" fmla="*/ 2389632 w 5280645"/>
                <a:gd name="connsiteY62" fmla="*/ 402336 h 798792"/>
                <a:gd name="connsiteX63" fmla="*/ 2438400 w 5280645"/>
                <a:gd name="connsiteY63" fmla="*/ 487680 h 798792"/>
                <a:gd name="connsiteX64" fmla="*/ 2474976 w 5280645"/>
                <a:gd name="connsiteY64" fmla="*/ 597408 h 798792"/>
                <a:gd name="connsiteX65" fmla="*/ 2523744 w 5280645"/>
                <a:gd name="connsiteY65" fmla="*/ 536448 h 798792"/>
                <a:gd name="connsiteX66" fmla="*/ 2596896 w 5280645"/>
                <a:gd name="connsiteY66" fmla="*/ 524256 h 798792"/>
                <a:gd name="connsiteX67" fmla="*/ 2682240 w 5280645"/>
                <a:gd name="connsiteY67" fmla="*/ 499872 h 798792"/>
                <a:gd name="connsiteX68" fmla="*/ 2706624 w 5280645"/>
                <a:gd name="connsiteY68" fmla="*/ 463296 h 798792"/>
                <a:gd name="connsiteX69" fmla="*/ 2743200 w 5280645"/>
                <a:gd name="connsiteY69" fmla="*/ 426720 h 798792"/>
                <a:gd name="connsiteX70" fmla="*/ 2804160 w 5280645"/>
                <a:gd name="connsiteY70" fmla="*/ 560832 h 798792"/>
                <a:gd name="connsiteX71" fmla="*/ 2828544 w 5280645"/>
                <a:gd name="connsiteY71" fmla="*/ 597408 h 798792"/>
                <a:gd name="connsiteX72" fmla="*/ 2877312 w 5280645"/>
                <a:gd name="connsiteY72" fmla="*/ 560832 h 798792"/>
                <a:gd name="connsiteX73" fmla="*/ 2889504 w 5280645"/>
                <a:gd name="connsiteY73" fmla="*/ 499872 h 798792"/>
                <a:gd name="connsiteX74" fmla="*/ 2926080 w 5280645"/>
                <a:gd name="connsiteY74" fmla="*/ 451104 h 798792"/>
                <a:gd name="connsiteX75" fmla="*/ 2938272 w 5280645"/>
                <a:gd name="connsiteY75" fmla="*/ 414528 h 798792"/>
                <a:gd name="connsiteX76" fmla="*/ 2999232 w 5280645"/>
                <a:gd name="connsiteY76" fmla="*/ 487680 h 798792"/>
                <a:gd name="connsiteX77" fmla="*/ 3011424 w 5280645"/>
                <a:gd name="connsiteY77" fmla="*/ 451104 h 798792"/>
                <a:gd name="connsiteX78" fmla="*/ 3023616 w 5280645"/>
                <a:gd name="connsiteY78" fmla="*/ 377952 h 798792"/>
                <a:gd name="connsiteX79" fmla="*/ 3035808 w 5280645"/>
                <a:gd name="connsiteY79" fmla="*/ 499872 h 798792"/>
                <a:gd name="connsiteX80" fmla="*/ 3072384 w 5280645"/>
                <a:gd name="connsiteY80" fmla="*/ 463296 h 798792"/>
                <a:gd name="connsiteX81" fmla="*/ 3084576 w 5280645"/>
                <a:gd name="connsiteY81" fmla="*/ 292608 h 798792"/>
                <a:gd name="connsiteX82" fmla="*/ 3108960 w 5280645"/>
                <a:gd name="connsiteY82" fmla="*/ 487680 h 798792"/>
                <a:gd name="connsiteX83" fmla="*/ 3133344 w 5280645"/>
                <a:gd name="connsiteY83" fmla="*/ 524256 h 798792"/>
                <a:gd name="connsiteX84" fmla="*/ 3145536 w 5280645"/>
                <a:gd name="connsiteY84" fmla="*/ 426720 h 798792"/>
                <a:gd name="connsiteX85" fmla="*/ 3157728 w 5280645"/>
                <a:gd name="connsiteY85" fmla="*/ 256032 h 798792"/>
                <a:gd name="connsiteX86" fmla="*/ 3194304 w 5280645"/>
                <a:gd name="connsiteY86" fmla="*/ 341376 h 798792"/>
                <a:gd name="connsiteX87" fmla="*/ 3230880 w 5280645"/>
                <a:gd name="connsiteY87" fmla="*/ 390144 h 798792"/>
                <a:gd name="connsiteX88" fmla="*/ 3316224 w 5280645"/>
                <a:gd name="connsiteY88" fmla="*/ 658368 h 798792"/>
                <a:gd name="connsiteX89" fmla="*/ 3328416 w 5280645"/>
                <a:gd name="connsiteY89" fmla="*/ 780288 h 798792"/>
                <a:gd name="connsiteX90" fmla="*/ 3364992 w 5280645"/>
                <a:gd name="connsiteY90" fmla="*/ 719328 h 798792"/>
                <a:gd name="connsiteX91" fmla="*/ 3377184 w 5280645"/>
                <a:gd name="connsiteY91" fmla="*/ 414528 h 798792"/>
                <a:gd name="connsiteX92" fmla="*/ 3389376 w 5280645"/>
                <a:gd name="connsiteY92" fmla="*/ 329184 h 798792"/>
                <a:gd name="connsiteX93" fmla="*/ 3413760 w 5280645"/>
                <a:gd name="connsiteY93" fmla="*/ 487680 h 798792"/>
                <a:gd name="connsiteX94" fmla="*/ 3425952 w 5280645"/>
                <a:gd name="connsiteY94" fmla="*/ 377952 h 798792"/>
                <a:gd name="connsiteX95" fmla="*/ 3486912 w 5280645"/>
                <a:gd name="connsiteY95" fmla="*/ 499872 h 798792"/>
                <a:gd name="connsiteX96" fmla="*/ 3523488 w 5280645"/>
                <a:gd name="connsiteY96" fmla="*/ 426720 h 798792"/>
                <a:gd name="connsiteX97" fmla="*/ 3560064 w 5280645"/>
                <a:gd name="connsiteY97" fmla="*/ 475488 h 798792"/>
                <a:gd name="connsiteX98" fmla="*/ 3584448 w 5280645"/>
                <a:gd name="connsiteY98" fmla="*/ 402336 h 798792"/>
                <a:gd name="connsiteX99" fmla="*/ 3633216 w 5280645"/>
                <a:gd name="connsiteY99" fmla="*/ 475488 h 798792"/>
                <a:gd name="connsiteX100" fmla="*/ 3730752 w 5280645"/>
                <a:gd name="connsiteY100" fmla="*/ 573024 h 798792"/>
                <a:gd name="connsiteX101" fmla="*/ 3767328 w 5280645"/>
                <a:gd name="connsiteY101" fmla="*/ 536448 h 798792"/>
                <a:gd name="connsiteX102" fmla="*/ 3779520 w 5280645"/>
                <a:gd name="connsiteY102" fmla="*/ 475488 h 798792"/>
                <a:gd name="connsiteX103" fmla="*/ 3803904 w 5280645"/>
                <a:gd name="connsiteY103" fmla="*/ 548640 h 798792"/>
                <a:gd name="connsiteX104" fmla="*/ 3840480 w 5280645"/>
                <a:gd name="connsiteY104" fmla="*/ 597408 h 798792"/>
                <a:gd name="connsiteX105" fmla="*/ 3877056 w 5280645"/>
                <a:gd name="connsiteY105" fmla="*/ 573024 h 798792"/>
                <a:gd name="connsiteX106" fmla="*/ 3925824 w 5280645"/>
                <a:gd name="connsiteY106" fmla="*/ 548640 h 798792"/>
                <a:gd name="connsiteX107" fmla="*/ 3950208 w 5280645"/>
                <a:gd name="connsiteY107" fmla="*/ 548640 h 798792"/>
                <a:gd name="connsiteX108" fmla="*/ 3998976 w 5280645"/>
                <a:gd name="connsiteY108" fmla="*/ 524256 h 798792"/>
                <a:gd name="connsiteX109" fmla="*/ 4023360 w 5280645"/>
                <a:gd name="connsiteY109" fmla="*/ 475488 h 798792"/>
                <a:gd name="connsiteX110" fmla="*/ 4084320 w 5280645"/>
                <a:gd name="connsiteY110" fmla="*/ 438912 h 798792"/>
                <a:gd name="connsiteX111" fmla="*/ 4120896 w 5280645"/>
                <a:gd name="connsiteY111" fmla="*/ 414528 h 798792"/>
                <a:gd name="connsiteX112" fmla="*/ 4157472 w 5280645"/>
                <a:gd name="connsiteY112" fmla="*/ 438912 h 798792"/>
                <a:gd name="connsiteX113" fmla="*/ 4218432 w 5280645"/>
                <a:gd name="connsiteY113" fmla="*/ 573024 h 798792"/>
                <a:gd name="connsiteX114" fmla="*/ 4230624 w 5280645"/>
                <a:gd name="connsiteY114" fmla="*/ 451104 h 798792"/>
                <a:gd name="connsiteX115" fmla="*/ 4255008 w 5280645"/>
                <a:gd name="connsiteY115" fmla="*/ 390144 h 798792"/>
                <a:gd name="connsiteX116" fmla="*/ 4303776 w 5280645"/>
                <a:gd name="connsiteY116" fmla="*/ 414528 h 798792"/>
                <a:gd name="connsiteX117" fmla="*/ 4340352 w 5280645"/>
                <a:gd name="connsiteY117" fmla="*/ 426720 h 798792"/>
                <a:gd name="connsiteX118" fmla="*/ 4389120 w 5280645"/>
                <a:gd name="connsiteY118" fmla="*/ 402336 h 798792"/>
                <a:gd name="connsiteX119" fmla="*/ 4401312 w 5280645"/>
                <a:gd name="connsiteY119" fmla="*/ 365760 h 798792"/>
                <a:gd name="connsiteX120" fmla="*/ 4486656 w 5280645"/>
                <a:gd name="connsiteY120" fmla="*/ 463296 h 798792"/>
                <a:gd name="connsiteX121" fmla="*/ 4535424 w 5280645"/>
                <a:gd name="connsiteY121" fmla="*/ 451104 h 798792"/>
                <a:gd name="connsiteX122" fmla="*/ 4559808 w 5280645"/>
                <a:gd name="connsiteY122" fmla="*/ 414528 h 798792"/>
                <a:gd name="connsiteX123" fmla="*/ 4584192 w 5280645"/>
                <a:gd name="connsiteY123" fmla="*/ 475488 h 798792"/>
                <a:gd name="connsiteX124" fmla="*/ 4718304 w 5280645"/>
                <a:gd name="connsiteY124" fmla="*/ 390144 h 798792"/>
                <a:gd name="connsiteX125" fmla="*/ 4791456 w 5280645"/>
                <a:gd name="connsiteY125" fmla="*/ 524256 h 798792"/>
                <a:gd name="connsiteX126" fmla="*/ 4840224 w 5280645"/>
                <a:gd name="connsiteY126" fmla="*/ 512064 h 798792"/>
                <a:gd name="connsiteX127" fmla="*/ 4852416 w 5280645"/>
                <a:gd name="connsiteY127" fmla="*/ 475488 h 798792"/>
                <a:gd name="connsiteX128" fmla="*/ 4913376 w 5280645"/>
                <a:gd name="connsiteY128" fmla="*/ 487680 h 798792"/>
                <a:gd name="connsiteX129" fmla="*/ 5096256 w 5280645"/>
                <a:gd name="connsiteY129" fmla="*/ 414528 h 798792"/>
                <a:gd name="connsiteX130" fmla="*/ 5157216 w 5280645"/>
                <a:gd name="connsiteY130" fmla="*/ 438912 h 798792"/>
                <a:gd name="connsiteX131" fmla="*/ 5193792 w 5280645"/>
                <a:gd name="connsiteY131" fmla="*/ 426720 h 798792"/>
                <a:gd name="connsiteX132" fmla="*/ 5254752 w 5280645"/>
                <a:gd name="connsiteY132" fmla="*/ 438912 h 798792"/>
                <a:gd name="connsiteX133" fmla="*/ 5279136 w 5280645"/>
                <a:gd name="connsiteY133" fmla="*/ 365760 h 79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5280645" h="798792">
                  <a:moveTo>
                    <a:pt x="0" y="170688"/>
                  </a:moveTo>
                  <a:cubicBezTo>
                    <a:pt x="52832" y="146304"/>
                    <a:pt x="101305" y="108259"/>
                    <a:pt x="158496" y="97536"/>
                  </a:cubicBezTo>
                  <a:cubicBezTo>
                    <a:pt x="203286" y="89138"/>
                    <a:pt x="194422" y="172606"/>
                    <a:pt x="207264" y="182880"/>
                  </a:cubicBezTo>
                  <a:cubicBezTo>
                    <a:pt x="238519" y="207884"/>
                    <a:pt x="280416" y="215392"/>
                    <a:pt x="316992" y="231648"/>
                  </a:cubicBezTo>
                  <a:cubicBezTo>
                    <a:pt x="333248" y="268224"/>
                    <a:pt x="352537" y="303597"/>
                    <a:pt x="365760" y="341376"/>
                  </a:cubicBezTo>
                  <a:cubicBezTo>
                    <a:pt x="381067" y="385111"/>
                    <a:pt x="388515" y="431261"/>
                    <a:pt x="402336" y="475488"/>
                  </a:cubicBezTo>
                  <a:cubicBezTo>
                    <a:pt x="408864" y="496377"/>
                    <a:pt x="418592" y="516128"/>
                    <a:pt x="426720" y="536448"/>
                  </a:cubicBezTo>
                  <a:cubicBezTo>
                    <a:pt x="430067" y="513021"/>
                    <a:pt x="443963" y="343048"/>
                    <a:pt x="475488" y="292608"/>
                  </a:cubicBezTo>
                  <a:cubicBezTo>
                    <a:pt x="483254" y="280182"/>
                    <a:pt x="499872" y="276352"/>
                    <a:pt x="512064" y="268224"/>
                  </a:cubicBezTo>
                  <a:cubicBezTo>
                    <a:pt x="520192" y="284480"/>
                    <a:pt x="531226" y="299584"/>
                    <a:pt x="536448" y="316992"/>
                  </a:cubicBezTo>
                  <a:cubicBezTo>
                    <a:pt x="543551" y="340670"/>
                    <a:pt x="544218" y="365822"/>
                    <a:pt x="548640" y="390144"/>
                  </a:cubicBezTo>
                  <a:cubicBezTo>
                    <a:pt x="552347" y="410532"/>
                    <a:pt x="556768" y="430784"/>
                    <a:pt x="560832" y="451104"/>
                  </a:cubicBezTo>
                  <a:cubicBezTo>
                    <a:pt x="568960" y="373888"/>
                    <a:pt x="576871" y="296649"/>
                    <a:pt x="585216" y="219456"/>
                  </a:cubicBezTo>
                  <a:cubicBezTo>
                    <a:pt x="593127" y="146280"/>
                    <a:pt x="609600" y="0"/>
                    <a:pt x="609600" y="0"/>
                  </a:cubicBezTo>
                  <a:cubicBezTo>
                    <a:pt x="613664" y="138176"/>
                    <a:pt x="605947" y="277203"/>
                    <a:pt x="621792" y="414528"/>
                  </a:cubicBezTo>
                  <a:cubicBezTo>
                    <a:pt x="625633" y="447820"/>
                    <a:pt x="640352" y="349995"/>
                    <a:pt x="646176" y="316992"/>
                  </a:cubicBezTo>
                  <a:cubicBezTo>
                    <a:pt x="652571" y="280751"/>
                    <a:pt x="654304" y="243840"/>
                    <a:pt x="658368" y="207264"/>
                  </a:cubicBezTo>
                  <a:cubicBezTo>
                    <a:pt x="666496" y="227584"/>
                    <a:pt x="660867" y="268224"/>
                    <a:pt x="682752" y="268224"/>
                  </a:cubicBezTo>
                  <a:cubicBezTo>
                    <a:pt x="703474" y="268224"/>
                    <a:pt x="674840" y="202238"/>
                    <a:pt x="694944" y="207264"/>
                  </a:cubicBezTo>
                  <a:cubicBezTo>
                    <a:pt x="721392" y="213876"/>
                    <a:pt x="716398" y="257733"/>
                    <a:pt x="731520" y="280416"/>
                  </a:cubicBezTo>
                  <a:cubicBezTo>
                    <a:pt x="741084" y="294762"/>
                    <a:pt x="755904" y="304800"/>
                    <a:pt x="768096" y="316992"/>
                  </a:cubicBezTo>
                  <a:cubicBezTo>
                    <a:pt x="935464" y="216571"/>
                    <a:pt x="745634" y="303659"/>
                    <a:pt x="865632" y="316992"/>
                  </a:cubicBezTo>
                  <a:cubicBezTo>
                    <a:pt x="891178" y="319830"/>
                    <a:pt x="914400" y="300736"/>
                    <a:pt x="938784" y="292608"/>
                  </a:cubicBezTo>
                  <a:cubicBezTo>
                    <a:pt x="967232" y="316992"/>
                    <a:pt x="997634" y="339266"/>
                    <a:pt x="1024128" y="365760"/>
                  </a:cubicBezTo>
                  <a:cubicBezTo>
                    <a:pt x="1042529" y="384161"/>
                    <a:pt x="1055392" y="407465"/>
                    <a:pt x="1072896" y="426720"/>
                  </a:cubicBezTo>
                  <a:cubicBezTo>
                    <a:pt x="1096093" y="452236"/>
                    <a:pt x="1121664" y="475488"/>
                    <a:pt x="1146048" y="499872"/>
                  </a:cubicBezTo>
                  <a:cubicBezTo>
                    <a:pt x="1155135" y="508959"/>
                    <a:pt x="1170432" y="508000"/>
                    <a:pt x="1182624" y="512064"/>
                  </a:cubicBezTo>
                  <a:cubicBezTo>
                    <a:pt x="1202944" y="447040"/>
                    <a:pt x="1229781" y="383704"/>
                    <a:pt x="1243584" y="316992"/>
                  </a:cubicBezTo>
                  <a:cubicBezTo>
                    <a:pt x="1249861" y="286655"/>
                    <a:pt x="1255993" y="96668"/>
                    <a:pt x="1267968" y="48768"/>
                  </a:cubicBezTo>
                  <a:cubicBezTo>
                    <a:pt x="1271522" y="34553"/>
                    <a:pt x="1284224" y="24384"/>
                    <a:pt x="1292352" y="12192"/>
                  </a:cubicBezTo>
                  <a:cubicBezTo>
                    <a:pt x="1296416" y="40640"/>
                    <a:pt x="1298908" y="69357"/>
                    <a:pt x="1304544" y="97536"/>
                  </a:cubicBezTo>
                  <a:cubicBezTo>
                    <a:pt x="1307064" y="110138"/>
                    <a:pt x="1314623" y="121435"/>
                    <a:pt x="1316736" y="134112"/>
                  </a:cubicBezTo>
                  <a:cubicBezTo>
                    <a:pt x="1322786" y="170412"/>
                    <a:pt x="1320002" y="208138"/>
                    <a:pt x="1328928" y="243840"/>
                  </a:cubicBezTo>
                  <a:cubicBezTo>
                    <a:pt x="1336435" y="273866"/>
                    <a:pt x="1353312" y="300736"/>
                    <a:pt x="1365504" y="329184"/>
                  </a:cubicBezTo>
                  <a:cubicBezTo>
                    <a:pt x="1370110" y="356822"/>
                    <a:pt x="1386582" y="499872"/>
                    <a:pt x="1426464" y="499872"/>
                  </a:cubicBezTo>
                  <a:cubicBezTo>
                    <a:pt x="1459229" y="499872"/>
                    <a:pt x="1433269" y="434655"/>
                    <a:pt x="1438656" y="402336"/>
                  </a:cubicBezTo>
                  <a:cubicBezTo>
                    <a:pt x="1446828" y="353306"/>
                    <a:pt x="1456808" y="341737"/>
                    <a:pt x="1475232" y="292608"/>
                  </a:cubicBezTo>
                  <a:cubicBezTo>
                    <a:pt x="1479744" y="280575"/>
                    <a:pt x="1483360" y="268224"/>
                    <a:pt x="1487424" y="256032"/>
                  </a:cubicBezTo>
                  <a:cubicBezTo>
                    <a:pt x="1491488" y="333248"/>
                    <a:pt x="1493195" y="410624"/>
                    <a:pt x="1499616" y="487680"/>
                  </a:cubicBezTo>
                  <a:cubicBezTo>
                    <a:pt x="1501337" y="508331"/>
                    <a:pt x="1506115" y="568565"/>
                    <a:pt x="1511808" y="548640"/>
                  </a:cubicBezTo>
                  <a:cubicBezTo>
                    <a:pt x="1525252" y="501586"/>
                    <a:pt x="1519936" y="451104"/>
                    <a:pt x="1524000" y="402336"/>
                  </a:cubicBezTo>
                  <a:cubicBezTo>
                    <a:pt x="1532128" y="422656"/>
                    <a:pt x="1540905" y="442728"/>
                    <a:pt x="1548384" y="463296"/>
                  </a:cubicBezTo>
                  <a:cubicBezTo>
                    <a:pt x="1557168" y="487452"/>
                    <a:pt x="1572768" y="536448"/>
                    <a:pt x="1572768" y="536448"/>
                  </a:cubicBezTo>
                  <a:cubicBezTo>
                    <a:pt x="1576832" y="524256"/>
                    <a:pt x="1581843" y="512340"/>
                    <a:pt x="1584960" y="499872"/>
                  </a:cubicBezTo>
                  <a:cubicBezTo>
                    <a:pt x="1593480" y="465792"/>
                    <a:pt x="1603909" y="398370"/>
                    <a:pt x="1609344" y="365760"/>
                  </a:cubicBezTo>
                  <a:cubicBezTo>
                    <a:pt x="1629664" y="426720"/>
                    <a:pt x="1635556" y="494588"/>
                    <a:pt x="1670304" y="548640"/>
                  </a:cubicBezTo>
                  <a:cubicBezTo>
                    <a:pt x="1679365" y="562735"/>
                    <a:pt x="1708167" y="549170"/>
                    <a:pt x="1719072" y="536448"/>
                  </a:cubicBezTo>
                  <a:cubicBezTo>
                    <a:pt x="1735799" y="516933"/>
                    <a:pt x="1743456" y="463296"/>
                    <a:pt x="1743456" y="463296"/>
                  </a:cubicBezTo>
                  <a:cubicBezTo>
                    <a:pt x="1747520" y="434848"/>
                    <a:pt x="1739708" y="401862"/>
                    <a:pt x="1755648" y="377952"/>
                  </a:cubicBezTo>
                  <a:cubicBezTo>
                    <a:pt x="1764943" y="364010"/>
                    <a:pt x="1764205" y="410363"/>
                    <a:pt x="1767840" y="426720"/>
                  </a:cubicBezTo>
                  <a:cubicBezTo>
                    <a:pt x="1786571" y="511011"/>
                    <a:pt x="1765094" y="467763"/>
                    <a:pt x="1816608" y="536448"/>
                  </a:cubicBezTo>
                  <a:cubicBezTo>
                    <a:pt x="1851975" y="642548"/>
                    <a:pt x="1793809" y="488213"/>
                    <a:pt x="1853184" y="451104"/>
                  </a:cubicBezTo>
                  <a:cubicBezTo>
                    <a:pt x="1862045" y="445566"/>
                    <a:pt x="1946011" y="531739"/>
                    <a:pt x="1962912" y="548640"/>
                  </a:cubicBezTo>
                  <a:cubicBezTo>
                    <a:pt x="1995424" y="528320"/>
                    <a:pt x="2038164" y="518878"/>
                    <a:pt x="2060448" y="487680"/>
                  </a:cubicBezTo>
                  <a:cubicBezTo>
                    <a:pt x="2082226" y="457191"/>
                    <a:pt x="2048944" y="367186"/>
                    <a:pt x="2084832" y="377952"/>
                  </a:cubicBezTo>
                  <a:cubicBezTo>
                    <a:pt x="2140972" y="394794"/>
                    <a:pt x="2182368" y="524256"/>
                    <a:pt x="2182368" y="524256"/>
                  </a:cubicBezTo>
                  <a:cubicBezTo>
                    <a:pt x="2190496" y="499872"/>
                    <a:pt x="2202285" y="476416"/>
                    <a:pt x="2206752" y="451104"/>
                  </a:cubicBezTo>
                  <a:cubicBezTo>
                    <a:pt x="2214553" y="406899"/>
                    <a:pt x="2174927" y="308189"/>
                    <a:pt x="2218944" y="316992"/>
                  </a:cubicBezTo>
                  <a:cubicBezTo>
                    <a:pt x="2233172" y="319838"/>
                    <a:pt x="2268230" y="465368"/>
                    <a:pt x="2279904" y="512064"/>
                  </a:cubicBezTo>
                  <a:cubicBezTo>
                    <a:pt x="2319083" y="433706"/>
                    <a:pt x="2294421" y="458079"/>
                    <a:pt x="2316480" y="524256"/>
                  </a:cubicBezTo>
                  <a:cubicBezTo>
                    <a:pt x="2326267" y="553618"/>
                    <a:pt x="2340864" y="581152"/>
                    <a:pt x="2353056" y="609600"/>
                  </a:cubicBezTo>
                  <a:cubicBezTo>
                    <a:pt x="2361184" y="589280"/>
                    <a:pt x="2373637" y="570192"/>
                    <a:pt x="2377440" y="548640"/>
                  </a:cubicBezTo>
                  <a:cubicBezTo>
                    <a:pt x="2385945" y="500448"/>
                    <a:pt x="2355028" y="436940"/>
                    <a:pt x="2389632" y="402336"/>
                  </a:cubicBezTo>
                  <a:cubicBezTo>
                    <a:pt x="2412800" y="379168"/>
                    <a:pt x="2425267" y="457662"/>
                    <a:pt x="2438400" y="487680"/>
                  </a:cubicBezTo>
                  <a:cubicBezTo>
                    <a:pt x="2453853" y="523002"/>
                    <a:pt x="2462784" y="560832"/>
                    <a:pt x="2474976" y="597408"/>
                  </a:cubicBezTo>
                  <a:cubicBezTo>
                    <a:pt x="2491232" y="577088"/>
                    <a:pt x="2513735" y="560469"/>
                    <a:pt x="2523744" y="536448"/>
                  </a:cubicBezTo>
                  <a:cubicBezTo>
                    <a:pt x="2561739" y="445259"/>
                    <a:pt x="2493997" y="400777"/>
                    <a:pt x="2596896" y="524256"/>
                  </a:cubicBezTo>
                  <a:cubicBezTo>
                    <a:pt x="2625344" y="516128"/>
                    <a:pt x="2656377" y="514240"/>
                    <a:pt x="2682240" y="499872"/>
                  </a:cubicBezTo>
                  <a:cubicBezTo>
                    <a:pt x="2695049" y="492756"/>
                    <a:pt x="2697243" y="474553"/>
                    <a:pt x="2706624" y="463296"/>
                  </a:cubicBezTo>
                  <a:cubicBezTo>
                    <a:pt x="2717662" y="450050"/>
                    <a:pt x="2731008" y="438912"/>
                    <a:pt x="2743200" y="426720"/>
                  </a:cubicBezTo>
                  <a:cubicBezTo>
                    <a:pt x="2763520" y="471424"/>
                    <a:pt x="2782199" y="516911"/>
                    <a:pt x="2804160" y="560832"/>
                  </a:cubicBezTo>
                  <a:cubicBezTo>
                    <a:pt x="2810713" y="573938"/>
                    <a:pt x="2813891" y="597408"/>
                    <a:pt x="2828544" y="597408"/>
                  </a:cubicBezTo>
                  <a:cubicBezTo>
                    <a:pt x="2848864" y="597408"/>
                    <a:pt x="2861056" y="573024"/>
                    <a:pt x="2877312" y="560832"/>
                  </a:cubicBezTo>
                  <a:cubicBezTo>
                    <a:pt x="2881376" y="540512"/>
                    <a:pt x="2881088" y="518808"/>
                    <a:pt x="2889504" y="499872"/>
                  </a:cubicBezTo>
                  <a:cubicBezTo>
                    <a:pt x="2897757" y="481303"/>
                    <a:pt x="2915998" y="468747"/>
                    <a:pt x="2926080" y="451104"/>
                  </a:cubicBezTo>
                  <a:cubicBezTo>
                    <a:pt x="2932456" y="439946"/>
                    <a:pt x="2934208" y="426720"/>
                    <a:pt x="2938272" y="414528"/>
                  </a:cubicBezTo>
                  <a:cubicBezTo>
                    <a:pt x="2943498" y="440657"/>
                    <a:pt x="2938650" y="511913"/>
                    <a:pt x="2999232" y="487680"/>
                  </a:cubicBezTo>
                  <a:cubicBezTo>
                    <a:pt x="3011164" y="482907"/>
                    <a:pt x="3008636" y="463649"/>
                    <a:pt x="3011424" y="451104"/>
                  </a:cubicBezTo>
                  <a:cubicBezTo>
                    <a:pt x="3016787" y="426972"/>
                    <a:pt x="3019552" y="402336"/>
                    <a:pt x="3023616" y="377952"/>
                  </a:cubicBezTo>
                  <a:cubicBezTo>
                    <a:pt x="3027680" y="418592"/>
                    <a:pt x="3015544" y="464411"/>
                    <a:pt x="3035808" y="499872"/>
                  </a:cubicBezTo>
                  <a:cubicBezTo>
                    <a:pt x="3044362" y="514842"/>
                    <a:pt x="3068435" y="480080"/>
                    <a:pt x="3072384" y="463296"/>
                  </a:cubicBezTo>
                  <a:cubicBezTo>
                    <a:pt x="3085449" y="407771"/>
                    <a:pt x="3080512" y="349504"/>
                    <a:pt x="3084576" y="292608"/>
                  </a:cubicBezTo>
                  <a:cubicBezTo>
                    <a:pt x="3092704" y="357632"/>
                    <a:pt x="3095460" y="423556"/>
                    <a:pt x="3108960" y="487680"/>
                  </a:cubicBezTo>
                  <a:cubicBezTo>
                    <a:pt x="3111979" y="502019"/>
                    <a:pt x="3125805" y="536821"/>
                    <a:pt x="3133344" y="524256"/>
                  </a:cubicBezTo>
                  <a:cubicBezTo>
                    <a:pt x="3150201" y="496160"/>
                    <a:pt x="3142570" y="459350"/>
                    <a:pt x="3145536" y="426720"/>
                  </a:cubicBezTo>
                  <a:cubicBezTo>
                    <a:pt x="3150700" y="369913"/>
                    <a:pt x="3153664" y="312928"/>
                    <a:pt x="3157728" y="256032"/>
                  </a:cubicBezTo>
                  <a:cubicBezTo>
                    <a:pt x="3169920" y="284480"/>
                    <a:pt x="3179483" y="314205"/>
                    <a:pt x="3194304" y="341376"/>
                  </a:cubicBezTo>
                  <a:cubicBezTo>
                    <a:pt x="3204034" y="359215"/>
                    <a:pt x="3223586" y="371178"/>
                    <a:pt x="3230880" y="390144"/>
                  </a:cubicBezTo>
                  <a:cubicBezTo>
                    <a:pt x="3264561" y="477715"/>
                    <a:pt x="3316224" y="658368"/>
                    <a:pt x="3316224" y="658368"/>
                  </a:cubicBezTo>
                  <a:cubicBezTo>
                    <a:pt x="3320288" y="699008"/>
                    <a:pt x="3302902" y="748395"/>
                    <a:pt x="3328416" y="780288"/>
                  </a:cubicBezTo>
                  <a:cubicBezTo>
                    <a:pt x="3343219" y="798792"/>
                    <a:pt x="3361860" y="742817"/>
                    <a:pt x="3364992" y="719328"/>
                  </a:cubicBezTo>
                  <a:cubicBezTo>
                    <a:pt x="3378431" y="618539"/>
                    <a:pt x="3370841" y="516011"/>
                    <a:pt x="3377184" y="414528"/>
                  </a:cubicBezTo>
                  <a:cubicBezTo>
                    <a:pt x="3378977" y="385847"/>
                    <a:pt x="3385312" y="357632"/>
                    <a:pt x="3389376" y="329184"/>
                  </a:cubicBezTo>
                  <a:cubicBezTo>
                    <a:pt x="3397504" y="382016"/>
                    <a:pt x="3381688" y="444917"/>
                    <a:pt x="3413760" y="487680"/>
                  </a:cubicBezTo>
                  <a:cubicBezTo>
                    <a:pt x="3435841" y="517121"/>
                    <a:pt x="3389652" y="371902"/>
                    <a:pt x="3425952" y="377952"/>
                  </a:cubicBezTo>
                  <a:cubicBezTo>
                    <a:pt x="3470771" y="385422"/>
                    <a:pt x="3466592" y="459232"/>
                    <a:pt x="3486912" y="499872"/>
                  </a:cubicBezTo>
                  <a:cubicBezTo>
                    <a:pt x="3499104" y="475488"/>
                    <a:pt x="3497625" y="435341"/>
                    <a:pt x="3523488" y="426720"/>
                  </a:cubicBezTo>
                  <a:cubicBezTo>
                    <a:pt x="3542765" y="420294"/>
                    <a:pt x="3541197" y="483035"/>
                    <a:pt x="3560064" y="475488"/>
                  </a:cubicBezTo>
                  <a:cubicBezTo>
                    <a:pt x="3583929" y="465942"/>
                    <a:pt x="3576320" y="426720"/>
                    <a:pt x="3584448" y="402336"/>
                  </a:cubicBezTo>
                  <a:cubicBezTo>
                    <a:pt x="3600704" y="426720"/>
                    <a:pt x="3614144" y="453237"/>
                    <a:pt x="3633216" y="475488"/>
                  </a:cubicBezTo>
                  <a:cubicBezTo>
                    <a:pt x="3663139" y="510398"/>
                    <a:pt x="3730752" y="573024"/>
                    <a:pt x="3730752" y="573024"/>
                  </a:cubicBezTo>
                  <a:cubicBezTo>
                    <a:pt x="3742944" y="560832"/>
                    <a:pt x="3759617" y="551870"/>
                    <a:pt x="3767328" y="536448"/>
                  </a:cubicBezTo>
                  <a:cubicBezTo>
                    <a:pt x="3776595" y="517913"/>
                    <a:pt x="3759861" y="468935"/>
                    <a:pt x="3779520" y="475488"/>
                  </a:cubicBezTo>
                  <a:cubicBezTo>
                    <a:pt x="3803904" y="483616"/>
                    <a:pt x="3795776" y="524256"/>
                    <a:pt x="3803904" y="548640"/>
                  </a:cubicBezTo>
                  <a:cubicBezTo>
                    <a:pt x="3810330" y="567917"/>
                    <a:pt x="3828288" y="581152"/>
                    <a:pt x="3840480" y="597408"/>
                  </a:cubicBezTo>
                  <a:cubicBezTo>
                    <a:pt x="3852672" y="589280"/>
                    <a:pt x="3862602" y="575433"/>
                    <a:pt x="3877056" y="573024"/>
                  </a:cubicBezTo>
                  <a:cubicBezTo>
                    <a:pt x="3934430" y="563462"/>
                    <a:pt x="3900962" y="623226"/>
                    <a:pt x="3925824" y="548640"/>
                  </a:cubicBezTo>
                  <a:cubicBezTo>
                    <a:pt x="3951224" y="675640"/>
                    <a:pt x="3924808" y="584200"/>
                    <a:pt x="3950208" y="548640"/>
                  </a:cubicBezTo>
                  <a:cubicBezTo>
                    <a:pt x="3960772" y="533851"/>
                    <a:pt x="3982720" y="532384"/>
                    <a:pt x="3998976" y="524256"/>
                  </a:cubicBezTo>
                  <a:cubicBezTo>
                    <a:pt x="4007104" y="508000"/>
                    <a:pt x="4010509" y="488339"/>
                    <a:pt x="4023360" y="475488"/>
                  </a:cubicBezTo>
                  <a:cubicBezTo>
                    <a:pt x="4040116" y="458732"/>
                    <a:pt x="4064225" y="451471"/>
                    <a:pt x="4084320" y="438912"/>
                  </a:cubicBezTo>
                  <a:cubicBezTo>
                    <a:pt x="4096746" y="431146"/>
                    <a:pt x="4108704" y="422656"/>
                    <a:pt x="4120896" y="414528"/>
                  </a:cubicBezTo>
                  <a:cubicBezTo>
                    <a:pt x="4133088" y="422656"/>
                    <a:pt x="4148680" y="427190"/>
                    <a:pt x="4157472" y="438912"/>
                  </a:cubicBezTo>
                  <a:cubicBezTo>
                    <a:pt x="4177342" y="465405"/>
                    <a:pt x="4205191" y="539922"/>
                    <a:pt x="4218432" y="573024"/>
                  </a:cubicBezTo>
                  <a:cubicBezTo>
                    <a:pt x="4222496" y="532384"/>
                    <a:pt x="4222614" y="491154"/>
                    <a:pt x="4230624" y="451104"/>
                  </a:cubicBezTo>
                  <a:cubicBezTo>
                    <a:pt x="4234916" y="429644"/>
                    <a:pt x="4235433" y="399931"/>
                    <a:pt x="4255008" y="390144"/>
                  </a:cubicBezTo>
                  <a:cubicBezTo>
                    <a:pt x="4271264" y="382016"/>
                    <a:pt x="4287071" y="407369"/>
                    <a:pt x="4303776" y="414528"/>
                  </a:cubicBezTo>
                  <a:cubicBezTo>
                    <a:pt x="4315588" y="419590"/>
                    <a:pt x="4328160" y="422656"/>
                    <a:pt x="4340352" y="426720"/>
                  </a:cubicBezTo>
                  <a:cubicBezTo>
                    <a:pt x="4356608" y="418592"/>
                    <a:pt x="4376269" y="415187"/>
                    <a:pt x="4389120" y="402336"/>
                  </a:cubicBezTo>
                  <a:cubicBezTo>
                    <a:pt x="4398207" y="393249"/>
                    <a:pt x="4391277" y="357732"/>
                    <a:pt x="4401312" y="365760"/>
                  </a:cubicBezTo>
                  <a:cubicBezTo>
                    <a:pt x="4568714" y="499681"/>
                    <a:pt x="4374965" y="426066"/>
                    <a:pt x="4486656" y="463296"/>
                  </a:cubicBezTo>
                  <a:cubicBezTo>
                    <a:pt x="4516314" y="374323"/>
                    <a:pt x="4473524" y="463484"/>
                    <a:pt x="4535424" y="451104"/>
                  </a:cubicBezTo>
                  <a:cubicBezTo>
                    <a:pt x="4549792" y="448230"/>
                    <a:pt x="4551680" y="426720"/>
                    <a:pt x="4559808" y="414528"/>
                  </a:cubicBezTo>
                  <a:cubicBezTo>
                    <a:pt x="4567936" y="434848"/>
                    <a:pt x="4562960" y="470180"/>
                    <a:pt x="4584192" y="475488"/>
                  </a:cubicBezTo>
                  <a:cubicBezTo>
                    <a:pt x="4714240" y="508000"/>
                    <a:pt x="4704080" y="461264"/>
                    <a:pt x="4718304" y="390144"/>
                  </a:cubicBezTo>
                  <a:cubicBezTo>
                    <a:pt x="4722986" y="401069"/>
                    <a:pt x="4762504" y="511848"/>
                    <a:pt x="4791456" y="524256"/>
                  </a:cubicBezTo>
                  <a:cubicBezTo>
                    <a:pt x="4806857" y="530857"/>
                    <a:pt x="4823968" y="516128"/>
                    <a:pt x="4840224" y="512064"/>
                  </a:cubicBezTo>
                  <a:cubicBezTo>
                    <a:pt x="4844288" y="499872"/>
                    <a:pt x="4840224" y="479552"/>
                    <a:pt x="4852416" y="475488"/>
                  </a:cubicBezTo>
                  <a:cubicBezTo>
                    <a:pt x="4872075" y="468935"/>
                    <a:pt x="4893272" y="492706"/>
                    <a:pt x="4913376" y="487680"/>
                  </a:cubicBezTo>
                  <a:cubicBezTo>
                    <a:pt x="4977072" y="471756"/>
                    <a:pt x="5035296" y="438912"/>
                    <a:pt x="5096256" y="414528"/>
                  </a:cubicBezTo>
                  <a:cubicBezTo>
                    <a:pt x="5116576" y="422656"/>
                    <a:pt x="5135500" y="436197"/>
                    <a:pt x="5157216" y="438912"/>
                  </a:cubicBezTo>
                  <a:cubicBezTo>
                    <a:pt x="5169968" y="440506"/>
                    <a:pt x="5180941" y="426720"/>
                    <a:pt x="5193792" y="426720"/>
                  </a:cubicBezTo>
                  <a:cubicBezTo>
                    <a:pt x="5214514" y="426720"/>
                    <a:pt x="5234432" y="434848"/>
                    <a:pt x="5254752" y="438912"/>
                  </a:cubicBezTo>
                  <a:cubicBezTo>
                    <a:pt x="5280645" y="374179"/>
                    <a:pt x="5279136" y="399837"/>
                    <a:pt x="5279136" y="365760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133595" y="2243492"/>
              <a:ext cx="8846961" cy="399690"/>
            </a:xfrm>
            <a:custGeom>
              <a:avLst/>
              <a:gdLst>
                <a:gd name="connsiteX0" fmla="*/ 0 w 5425440"/>
                <a:gd name="connsiteY0" fmla="*/ 396808 h 852685"/>
                <a:gd name="connsiteX1" fmla="*/ 182880 w 5425440"/>
                <a:gd name="connsiteY1" fmla="*/ 201736 h 852685"/>
                <a:gd name="connsiteX2" fmla="*/ 85344 w 5425440"/>
                <a:gd name="connsiteY2" fmla="*/ 494344 h 852685"/>
                <a:gd name="connsiteX3" fmla="*/ 85344 w 5425440"/>
                <a:gd name="connsiteY3" fmla="*/ 811336 h 852685"/>
                <a:gd name="connsiteX4" fmla="*/ 146304 w 5425440"/>
                <a:gd name="connsiteY4" fmla="*/ 774760 h 852685"/>
                <a:gd name="connsiteX5" fmla="*/ 292608 w 5425440"/>
                <a:gd name="connsiteY5" fmla="*/ 469960 h 852685"/>
                <a:gd name="connsiteX6" fmla="*/ 390144 w 5425440"/>
                <a:gd name="connsiteY6" fmla="*/ 323656 h 852685"/>
                <a:gd name="connsiteX7" fmla="*/ 414528 w 5425440"/>
                <a:gd name="connsiteY7" fmla="*/ 287080 h 852685"/>
                <a:gd name="connsiteX8" fmla="*/ 499872 w 5425440"/>
                <a:gd name="connsiteY8" fmla="*/ 530920 h 852685"/>
                <a:gd name="connsiteX9" fmla="*/ 548640 w 5425440"/>
                <a:gd name="connsiteY9" fmla="*/ 287080 h 852685"/>
                <a:gd name="connsiteX10" fmla="*/ 560832 w 5425440"/>
                <a:gd name="connsiteY10" fmla="*/ 396808 h 852685"/>
                <a:gd name="connsiteX11" fmla="*/ 646176 w 5425440"/>
                <a:gd name="connsiteY11" fmla="*/ 372424 h 852685"/>
                <a:gd name="connsiteX12" fmla="*/ 682752 w 5425440"/>
                <a:gd name="connsiteY12" fmla="*/ 433384 h 852685"/>
                <a:gd name="connsiteX13" fmla="*/ 694944 w 5425440"/>
                <a:gd name="connsiteY13" fmla="*/ 482152 h 852685"/>
                <a:gd name="connsiteX14" fmla="*/ 865632 w 5425440"/>
                <a:gd name="connsiteY14" fmla="*/ 665032 h 852685"/>
                <a:gd name="connsiteX15" fmla="*/ 902208 w 5425440"/>
                <a:gd name="connsiteY15" fmla="*/ 604072 h 852685"/>
                <a:gd name="connsiteX16" fmla="*/ 938784 w 5425440"/>
                <a:gd name="connsiteY16" fmla="*/ 518728 h 852685"/>
                <a:gd name="connsiteX17" fmla="*/ 950976 w 5425440"/>
                <a:gd name="connsiteY17" fmla="*/ 652840 h 852685"/>
                <a:gd name="connsiteX18" fmla="*/ 975360 w 5425440"/>
                <a:gd name="connsiteY18" fmla="*/ 725992 h 852685"/>
                <a:gd name="connsiteX19" fmla="*/ 1011936 w 5425440"/>
                <a:gd name="connsiteY19" fmla="*/ 701608 h 852685"/>
                <a:gd name="connsiteX20" fmla="*/ 1060704 w 5425440"/>
                <a:gd name="connsiteY20" fmla="*/ 628456 h 852685"/>
                <a:gd name="connsiteX21" fmla="*/ 1097280 w 5425440"/>
                <a:gd name="connsiteY21" fmla="*/ 604072 h 852685"/>
                <a:gd name="connsiteX22" fmla="*/ 1182624 w 5425440"/>
                <a:gd name="connsiteY22" fmla="*/ 409000 h 852685"/>
                <a:gd name="connsiteX23" fmla="*/ 1194816 w 5425440"/>
                <a:gd name="connsiteY23" fmla="*/ 506536 h 852685"/>
                <a:gd name="connsiteX24" fmla="*/ 1219200 w 5425440"/>
                <a:gd name="connsiteY24" fmla="*/ 543112 h 852685"/>
                <a:gd name="connsiteX25" fmla="*/ 1377696 w 5425440"/>
                <a:gd name="connsiteY25" fmla="*/ 482152 h 852685"/>
                <a:gd name="connsiteX26" fmla="*/ 1463040 w 5425440"/>
                <a:gd name="connsiteY26" fmla="*/ 396808 h 852685"/>
                <a:gd name="connsiteX27" fmla="*/ 1499616 w 5425440"/>
                <a:gd name="connsiteY27" fmla="*/ 335848 h 852685"/>
                <a:gd name="connsiteX28" fmla="*/ 1536192 w 5425440"/>
                <a:gd name="connsiteY28" fmla="*/ 384616 h 852685"/>
                <a:gd name="connsiteX29" fmla="*/ 1621536 w 5425440"/>
                <a:gd name="connsiteY29" fmla="*/ 591880 h 852685"/>
                <a:gd name="connsiteX30" fmla="*/ 1633728 w 5425440"/>
                <a:gd name="connsiteY30" fmla="*/ 530920 h 852685"/>
                <a:gd name="connsiteX31" fmla="*/ 1658112 w 5425440"/>
                <a:gd name="connsiteY31" fmla="*/ 494344 h 852685"/>
                <a:gd name="connsiteX32" fmla="*/ 1706880 w 5425440"/>
                <a:gd name="connsiteY32" fmla="*/ 555304 h 852685"/>
                <a:gd name="connsiteX33" fmla="*/ 1780032 w 5425440"/>
                <a:gd name="connsiteY33" fmla="*/ 640648 h 852685"/>
                <a:gd name="connsiteX34" fmla="*/ 1828800 w 5425440"/>
                <a:gd name="connsiteY34" fmla="*/ 579688 h 852685"/>
                <a:gd name="connsiteX35" fmla="*/ 1840992 w 5425440"/>
                <a:gd name="connsiteY35" fmla="*/ 616264 h 852685"/>
                <a:gd name="connsiteX36" fmla="*/ 1926336 w 5425440"/>
                <a:gd name="connsiteY36" fmla="*/ 591880 h 852685"/>
                <a:gd name="connsiteX37" fmla="*/ 1938528 w 5425440"/>
                <a:gd name="connsiteY37" fmla="*/ 555304 h 852685"/>
                <a:gd name="connsiteX38" fmla="*/ 2048256 w 5425440"/>
                <a:gd name="connsiteY38" fmla="*/ 567496 h 852685"/>
                <a:gd name="connsiteX39" fmla="*/ 2097024 w 5425440"/>
                <a:gd name="connsiteY39" fmla="*/ 591880 h 852685"/>
                <a:gd name="connsiteX40" fmla="*/ 2182368 w 5425440"/>
                <a:gd name="connsiteY40" fmla="*/ 555304 h 852685"/>
                <a:gd name="connsiteX41" fmla="*/ 2218944 w 5425440"/>
                <a:gd name="connsiteY41" fmla="*/ 543112 h 852685"/>
                <a:gd name="connsiteX42" fmla="*/ 2304288 w 5425440"/>
                <a:gd name="connsiteY42" fmla="*/ 482152 h 852685"/>
                <a:gd name="connsiteX43" fmla="*/ 2340864 w 5425440"/>
                <a:gd name="connsiteY43" fmla="*/ 445576 h 852685"/>
                <a:gd name="connsiteX44" fmla="*/ 2389632 w 5425440"/>
                <a:gd name="connsiteY44" fmla="*/ 530920 h 852685"/>
                <a:gd name="connsiteX45" fmla="*/ 2426208 w 5425440"/>
                <a:gd name="connsiteY45" fmla="*/ 579688 h 852685"/>
                <a:gd name="connsiteX46" fmla="*/ 2474976 w 5425440"/>
                <a:gd name="connsiteY46" fmla="*/ 518728 h 852685"/>
                <a:gd name="connsiteX47" fmla="*/ 2511552 w 5425440"/>
                <a:gd name="connsiteY47" fmla="*/ 494344 h 852685"/>
                <a:gd name="connsiteX48" fmla="*/ 2572512 w 5425440"/>
                <a:gd name="connsiteY48" fmla="*/ 567496 h 852685"/>
                <a:gd name="connsiteX49" fmla="*/ 2621280 w 5425440"/>
                <a:gd name="connsiteY49" fmla="*/ 543112 h 852685"/>
                <a:gd name="connsiteX50" fmla="*/ 2645664 w 5425440"/>
                <a:gd name="connsiteY50" fmla="*/ 506536 h 852685"/>
                <a:gd name="connsiteX51" fmla="*/ 2682240 w 5425440"/>
                <a:gd name="connsiteY51" fmla="*/ 616264 h 852685"/>
                <a:gd name="connsiteX52" fmla="*/ 2755392 w 5425440"/>
                <a:gd name="connsiteY52" fmla="*/ 579688 h 852685"/>
                <a:gd name="connsiteX53" fmla="*/ 2791968 w 5425440"/>
                <a:gd name="connsiteY53" fmla="*/ 604072 h 852685"/>
                <a:gd name="connsiteX54" fmla="*/ 2828544 w 5425440"/>
                <a:gd name="connsiteY54" fmla="*/ 579688 h 852685"/>
                <a:gd name="connsiteX55" fmla="*/ 2852928 w 5425440"/>
                <a:gd name="connsiteY55" fmla="*/ 604072 h 852685"/>
                <a:gd name="connsiteX56" fmla="*/ 2889504 w 5425440"/>
                <a:gd name="connsiteY56" fmla="*/ 530920 h 852685"/>
                <a:gd name="connsiteX57" fmla="*/ 2938272 w 5425440"/>
                <a:gd name="connsiteY57" fmla="*/ 579688 h 852685"/>
                <a:gd name="connsiteX58" fmla="*/ 3108960 w 5425440"/>
                <a:gd name="connsiteY58" fmla="*/ 628456 h 852685"/>
                <a:gd name="connsiteX59" fmla="*/ 3121152 w 5425440"/>
                <a:gd name="connsiteY59" fmla="*/ 567496 h 852685"/>
                <a:gd name="connsiteX60" fmla="*/ 3145536 w 5425440"/>
                <a:gd name="connsiteY60" fmla="*/ 786952 h 852685"/>
                <a:gd name="connsiteX61" fmla="*/ 3157728 w 5425440"/>
                <a:gd name="connsiteY61" fmla="*/ 738184 h 852685"/>
                <a:gd name="connsiteX62" fmla="*/ 3169920 w 5425440"/>
                <a:gd name="connsiteY62" fmla="*/ 579688 h 852685"/>
                <a:gd name="connsiteX63" fmla="*/ 3255264 w 5425440"/>
                <a:gd name="connsiteY63" fmla="*/ 665032 h 852685"/>
                <a:gd name="connsiteX64" fmla="*/ 3279648 w 5425440"/>
                <a:gd name="connsiteY64" fmla="*/ 591880 h 852685"/>
                <a:gd name="connsiteX65" fmla="*/ 3316224 w 5425440"/>
                <a:gd name="connsiteY65" fmla="*/ 701608 h 852685"/>
                <a:gd name="connsiteX66" fmla="*/ 3438144 w 5425440"/>
                <a:gd name="connsiteY66" fmla="*/ 774760 h 852685"/>
                <a:gd name="connsiteX67" fmla="*/ 3486912 w 5425440"/>
                <a:gd name="connsiteY67" fmla="*/ 652840 h 852685"/>
                <a:gd name="connsiteX68" fmla="*/ 3499104 w 5425440"/>
                <a:gd name="connsiteY68" fmla="*/ 689416 h 852685"/>
                <a:gd name="connsiteX69" fmla="*/ 3560064 w 5425440"/>
                <a:gd name="connsiteY69" fmla="*/ 725992 h 852685"/>
                <a:gd name="connsiteX70" fmla="*/ 3596640 w 5425440"/>
                <a:gd name="connsiteY70" fmla="*/ 701608 h 852685"/>
                <a:gd name="connsiteX71" fmla="*/ 3669792 w 5425440"/>
                <a:gd name="connsiteY71" fmla="*/ 506536 h 852685"/>
                <a:gd name="connsiteX72" fmla="*/ 3803904 w 5425440"/>
                <a:gd name="connsiteY72" fmla="*/ 628456 h 852685"/>
                <a:gd name="connsiteX73" fmla="*/ 3828288 w 5425440"/>
                <a:gd name="connsiteY73" fmla="*/ 494344 h 852685"/>
                <a:gd name="connsiteX74" fmla="*/ 3852672 w 5425440"/>
                <a:gd name="connsiteY74" fmla="*/ 311464 h 852685"/>
                <a:gd name="connsiteX75" fmla="*/ 3889248 w 5425440"/>
                <a:gd name="connsiteY75" fmla="*/ 396808 h 852685"/>
                <a:gd name="connsiteX76" fmla="*/ 3950208 w 5425440"/>
                <a:gd name="connsiteY76" fmla="*/ 579688 h 852685"/>
                <a:gd name="connsiteX77" fmla="*/ 3962400 w 5425440"/>
                <a:gd name="connsiteY77" fmla="*/ 518728 h 852685"/>
                <a:gd name="connsiteX78" fmla="*/ 3986784 w 5425440"/>
                <a:gd name="connsiteY78" fmla="*/ 372424 h 852685"/>
                <a:gd name="connsiteX79" fmla="*/ 3998976 w 5425440"/>
                <a:gd name="connsiteY79" fmla="*/ 457768 h 852685"/>
                <a:gd name="connsiteX80" fmla="*/ 4023360 w 5425440"/>
                <a:gd name="connsiteY80" fmla="*/ 567496 h 852685"/>
                <a:gd name="connsiteX81" fmla="*/ 4035552 w 5425440"/>
                <a:gd name="connsiteY81" fmla="*/ 628456 h 852685"/>
                <a:gd name="connsiteX82" fmla="*/ 4072128 w 5425440"/>
                <a:gd name="connsiteY82" fmla="*/ 579688 h 852685"/>
                <a:gd name="connsiteX83" fmla="*/ 4084320 w 5425440"/>
                <a:gd name="connsiteY83" fmla="*/ 518728 h 852685"/>
                <a:gd name="connsiteX84" fmla="*/ 4108704 w 5425440"/>
                <a:gd name="connsiteY84" fmla="*/ 591880 h 852685"/>
                <a:gd name="connsiteX85" fmla="*/ 4157472 w 5425440"/>
                <a:gd name="connsiteY85" fmla="*/ 567496 h 852685"/>
                <a:gd name="connsiteX86" fmla="*/ 4194048 w 5425440"/>
                <a:gd name="connsiteY86" fmla="*/ 591880 h 852685"/>
                <a:gd name="connsiteX87" fmla="*/ 4291584 w 5425440"/>
                <a:gd name="connsiteY87" fmla="*/ 591880 h 852685"/>
                <a:gd name="connsiteX88" fmla="*/ 4389120 w 5425440"/>
                <a:gd name="connsiteY88" fmla="*/ 555304 h 852685"/>
                <a:gd name="connsiteX89" fmla="*/ 4474464 w 5425440"/>
                <a:gd name="connsiteY89" fmla="*/ 530920 h 852685"/>
                <a:gd name="connsiteX90" fmla="*/ 4523232 w 5425440"/>
                <a:gd name="connsiteY90" fmla="*/ 494344 h 852685"/>
                <a:gd name="connsiteX91" fmla="*/ 4547616 w 5425440"/>
                <a:gd name="connsiteY91" fmla="*/ 543112 h 852685"/>
                <a:gd name="connsiteX92" fmla="*/ 4608576 w 5425440"/>
                <a:gd name="connsiteY92" fmla="*/ 591880 h 852685"/>
                <a:gd name="connsiteX93" fmla="*/ 4669536 w 5425440"/>
                <a:gd name="connsiteY93" fmla="*/ 579688 h 852685"/>
                <a:gd name="connsiteX94" fmla="*/ 4693920 w 5425440"/>
                <a:gd name="connsiteY94" fmla="*/ 506536 h 852685"/>
                <a:gd name="connsiteX95" fmla="*/ 4767072 w 5425440"/>
                <a:gd name="connsiteY95" fmla="*/ 567496 h 852685"/>
                <a:gd name="connsiteX96" fmla="*/ 4803648 w 5425440"/>
                <a:gd name="connsiteY96" fmla="*/ 530920 h 852685"/>
                <a:gd name="connsiteX97" fmla="*/ 4815840 w 5425440"/>
                <a:gd name="connsiteY97" fmla="*/ 469960 h 852685"/>
                <a:gd name="connsiteX98" fmla="*/ 4852416 w 5425440"/>
                <a:gd name="connsiteY98" fmla="*/ 494344 h 852685"/>
                <a:gd name="connsiteX99" fmla="*/ 4888992 w 5425440"/>
                <a:gd name="connsiteY99" fmla="*/ 530920 h 852685"/>
                <a:gd name="connsiteX100" fmla="*/ 5035296 w 5425440"/>
                <a:gd name="connsiteY100" fmla="*/ 506536 h 852685"/>
                <a:gd name="connsiteX101" fmla="*/ 5120640 w 5425440"/>
                <a:gd name="connsiteY101" fmla="*/ 494344 h 852685"/>
                <a:gd name="connsiteX102" fmla="*/ 5193792 w 5425440"/>
                <a:gd name="connsiteY102" fmla="*/ 469960 h 852685"/>
                <a:gd name="connsiteX103" fmla="*/ 5205984 w 5425440"/>
                <a:gd name="connsiteY103" fmla="*/ 433384 h 852685"/>
                <a:gd name="connsiteX104" fmla="*/ 5242560 w 5425440"/>
                <a:gd name="connsiteY104" fmla="*/ 396808 h 852685"/>
                <a:gd name="connsiteX105" fmla="*/ 5266944 w 5425440"/>
                <a:gd name="connsiteY105" fmla="*/ 396808 h 852685"/>
                <a:gd name="connsiteX106" fmla="*/ 5425440 w 5425440"/>
                <a:gd name="connsiteY106" fmla="*/ 372424 h 8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25440" h="852685">
                  <a:moveTo>
                    <a:pt x="0" y="396808"/>
                  </a:moveTo>
                  <a:cubicBezTo>
                    <a:pt x="21048" y="367341"/>
                    <a:pt x="147096" y="177880"/>
                    <a:pt x="182880" y="201736"/>
                  </a:cubicBezTo>
                  <a:cubicBezTo>
                    <a:pt x="192064" y="207859"/>
                    <a:pt x="91094" y="478532"/>
                    <a:pt x="85344" y="494344"/>
                  </a:cubicBezTo>
                  <a:cubicBezTo>
                    <a:pt x="73628" y="570498"/>
                    <a:pt x="32036" y="735182"/>
                    <a:pt x="85344" y="811336"/>
                  </a:cubicBezTo>
                  <a:cubicBezTo>
                    <a:pt x="98933" y="830749"/>
                    <a:pt x="125984" y="786952"/>
                    <a:pt x="146304" y="774760"/>
                  </a:cubicBezTo>
                  <a:cubicBezTo>
                    <a:pt x="294463" y="567338"/>
                    <a:pt x="101245" y="852685"/>
                    <a:pt x="292608" y="469960"/>
                  </a:cubicBezTo>
                  <a:cubicBezTo>
                    <a:pt x="318820" y="417536"/>
                    <a:pt x="357632" y="372424"/>
                    <a:pt x="390144" y="323656"/>
                  </a:cubicBezTo>
                  <a:lnTo>
                    <a:pt x="414528" y="287080"/>
                  </a:lnTo>
                  <a:cubicBezTo>
                    <a:pt x="454463" y="633185"/>
                    <a:pt x="392103" y="692573"/>
                    <a:pt x="499872" y="530920"/>
                  </a:cubicBezTo>
                  <a:cubicBezTo>
                    <a:pt x="516128" y="449640"/>
                    <a:pt x="514340" y="362540"/>
                    <a:pt x="548640" y="287080"/>
                  </a:cubicBezTo>
                  <a:cubicBezTo>
                    <a:pt x="563868" y="253578"/>
                    <a:pt x="533136" y="372574"/>
                    <a:pt x="560832" y="396808"/>
                  </a:cubicBezTo>
                  <a:cubicBezTo>
                    <a:pt x="583098" y="416291"/>
                    <a:pt x="617728" y="380552"/>
                    <a:pt x="646176" y="372424"/>
                  </a:cubicBezTo>
                  <a:cubicBezTo>
                    <a:pt x="658368" y="392744"/>
                    <a:pt x="673128" y="411729"/>
                    <a:pt x="682752" y="433384"/>
                  </a:cubicBezTo>
                  <a:cubicBezTo>
                    <a:pt x="689557" y="448696"/>
                    <a:pt x="685649" y="468210"/>
                    <a:pt x="694944" y="482152"/>
                  </a:cubicBezTo>
                  <a:cubicBezTo>
                    <a:pt x="809323" y="653721"/>
                    <a:pt x="765327" y="631597"/>
                    <a:pt x="865632" y="665032"/>
                  </a:cubicBezTo>
                  <a:cubicBezTo>
                    <a:pt x="877824" y="644712"/>
                    <a:pt x="891610" y="625267"/>
                    <a:pt x="902208" y="604072"/>
                  </a:cubicBezTo>
                  <a:cubicBezTo>
                    <a:pt x="916049" y="576389"/>
                    <a:pt x="916899" y="496843"/>
                    <a:pt x="938784" y="518728"/>
                  </a:cubicBezTo>
                  <a:cubicBezTo>
                    <a:pt x="970525" y="550469"/>
                    <a:pt x="943175" y="608635"/>
                    <a:pt x="950976" y="652840"/>
                  </a:cubicBezTo>
                  <a:cubicBezTo>
                    <a:pt x="955443" y="678152"/>
                    <a:pt x="967232" y="701608"/>
                    <a:pt x="975360" y="725992"/>
                  </a:cubicBezTo>
                  <a:cubicBezTo>
                    <a:pt x="987552" y="717864"/>
                    <a:pt x="1006494" y="715213"/>
                    <a:pt x="1011936" y="701608"/>
                  </a:cubicBezTo>
                  <a:cubicBezTo>
                    <a:pt x="1063279" y="573250"/>
                    <a:pt x="1036442" y="458623"/>
                    <a:pt x="1060704" y="628456"/>
                  </a:cubicBezTo>
                  <a:cubicBezTo>
                    <a:pt x="1072896" y="620328"/>
                    <a:pt x="1088488" y="615794"/>
                    <a:pt x="1097280" y="604072"/>
                  </a:cubicBezTo>
                  <a:cubicBezTo>
                    <a:pt x="1121345" y="571986"/>
                    <a:pt x="1175247" y="427443"/>
                    <a:pt x="1182624" y="409000"/>
                  </a:cubicBezTo>
                  <a:cubicBezTo>
                    <a:pt x="1186688" y="441512"/>
                    <a:pt x="1186195" y="474925"/>
                    <a:pt x="1194816" y="506536"/>
                  </a:cubicBezTo>
                  <a:cubicBezTo>
                    <a:pt x="1198671" y="520673"/>
                    <a:pt x="1204676" y="545049"/>
                    <a:pt x="1219200" y="543112"/>
                  </a:cubicBezTo>
                  <a:cubicBezTo>
                    <a:pt x="1275308" y="535631"/>
                    <a:pt x="1324864" y="502472"/>
                    <a:pt x="1377696" y="482152"/>
                  </a:cubicBezTo>
                  <a:cubicBezTo>
                    <a:pt x="1406144" y="453704"/>
                    <a:pt x="1437284" y="427715"/>
                    <a:pt x="1463040" y="396808"/>
                  </a:cubicBezTo>
                  <a:cubicBezTo>
                    <a:pt x="1478210" y="378603"/>
                    <a:pt x="1476241" y="339744"/>
                    <a:pt x="1499616" y="335848"/>
                  </a:cubicBezTo>
                  <a:cubicBezTo>
                    <a:pt x="1519660" y="332507"/>
                    <a:pt x="1527456" y="366270"/>
                    <a:pt x="1536192" y="384616"/>
                  </a:cubicBezTo>
                  <a:cubicBezTo>
                    <a:pt x="1568315" y="452074"/>
                    <a:pt x="1621536" y="591880"/>
                    <a:pt x="1621536" y="591880"/>
                  </a:cubicBezTo>
                  <a:cubicBezTo>
                    <a:pt x="1625600" y="571560"/>
                    <a:pt x="1626452" y="550323"/>
                    <a:pt x="1633728" y="530920"/>
                  </a:cubicBezTo>
                  <a:cubicBezTo>
                    <a:pt x="1638873" y="517200"/>
                    <a:pt x="1644211" y="489710"/>
                    <a:pt x="1658112" y="494344"/>
                  </a:cubicBezTo>
                  <a:cubicBezTo>
                    <a:pt x="1682799" y="502573"/>
                    <a:pt x="1690624" y="534984"/>
                    <a:pt x="1706880" y="555304"/>
                  </a:cubicBezTo>
                  <a:cubicBezTo>
                    <a:pt x="1714447" y="585571"/>
                    <a:pt x="1719373" y="654128"/>
                    <a:pt x="1780032" y="640648"/>
                  </a:cubicBezTo>
                  <a:cubicBezTo>
                    <a:pt x="1805435" y="635003"/>
                    <a:pt x="1812544" y="600008"/>
                    <a:pt x="1828800" y="579688"/>
                  </a:cubicBezTo>
                  <a:cubicBezTo>
                    <a:pt x="1832864" y="591880"/>
                    <a:pt x="1830957" y="608236"/>
                    <a:pt x="1840992" y="616264"/>
                  </a:cubicBezTo>
                  <a:cubicBezTo>
                    <a:pt x="1886475" y="652650"/>
                    <a:pt x="1898504" y="619712"/>
                    <a:pt x="1926336" y="591880"/>
                  </a:cubicBezTo>
                  <a:cubicBezTo>
                    <a:pt x="1930400" y="579688"/>
                    <a:pt x="1928655" y="563531"/>
                    <a:pt x="1938528" y="555304"/>
                  </a:cubicBezTo>
                  <a:cubicBezTo>
                    <a:pt x="2000753" y="503450"/>
                    <a:pt x="1998322" y="536287"/>
                    <a:pt x="2048256" y="567496"/>
                  </a:cubicBezTo>
                  <a:cubicBezTo>
                    <a:pt x="2063668" y="577129"/>
                    <a:pt x="2080768" y="583752"/>
                    <a:pt x="2097024" y="591880"/>
                  </a:cubicBezTo>
                  <a:cubicBezTo>
                    <a:pt x="2125472" y="579688"/>
                    <a:pt x="2159075" y="575685"/>
                    <a:pt x="2182368" y="555304"/>
                  </a:cubicBezTo>
                  <a:cubicBezTo>
                    <a:pt x="2218832" y="523398"/>
                    <a:pt x="2167148" y="465418"/>
                    <a:pt x="2218944" y="543112"/>
                  </a:cubicBezTo>
                  <a:cubicBezTo>
                    <a:pt x="2314043" y="448013"/>
                    <a:pt x="2191956" y="562389"/>
                    <a:pt x="2304288" y="482152"/>
                  </a:cubicBezTo>
                  <a:cubicBezTo>
                    <a:pt x="2318318" y="472130"/>
                    <a:pt x="2328672" y="457768"/>
                    <a:pt x="2340864" y="445576"/>
                  </a:cubicBezTo>
                  <a:cubicBezTo>
                    <a:pt x="2357120" y="474024"/>
                    <a:pt x="2372041" y="503277"/>
                    <a:pt x="2389632" y="530920"/>
                  </a:cubicBezTo>
                  <a:cubicBezTo>
                    <a:pt x="2400541" y="548063"/>
                    <a:pt x="2406092" y="582562"/>
                    <a:pt x="2426208" y="579688"/>
                  </a:cubicBezTo>
                  <a:cubicBezTo>
                    <a:pt x="2451969" y="576008"/>
                    <a:pt x="2456575" y="537129"/>
                    <a:pt x="2474976" y="518728"/>
                  </a:cubicBezTo>
                  <a:cubicBezTo>
                    <a:pt x="2485337" y="508367"/>
                    <a:pt x="2499360" y="502472"/>
                    <a:pt x="2511552" y="494344"/>
                  </a:cubicBezTo>
                  <a:cubicBezTo>
                    <a:pt x="2523116" y="523253"/>
                    <a:pt x="2525505" y="574211"/>
                    <a:pt x="2572512" y="567496"/>
                  </a:cubicBezTo>
                  <a:cubicBezTo>
                    <a:pt x="2590504" y="564926"/>
                    <a:pt x="2605024" y="551240"/>
                    <a:pt x="2621280" y="543112"/>
                  </a:cubicBezTo>
                  <a:cubicBezTo>
                    <a:pt x="2629408" y="530920"/>
                    <a:pt x="2636283" y="495279"/>
                    <a:pt x="2645664" y="506536"/>
                  </a:cubicBezTo>
                  <a:cubicBezTo>
                    <a:pt x="2670346" y="536154"/>
                    <a:pt x="2682240" y="616264"/>
                    <a:pt x="2682240" y="616264"/>
                  </a:cubicBezTo>
                  <a:cubicBezTo>
                    <a:pt x="2706624" y="604072"/>
                    <a:pt x="2734693" y="597430"/>
                    <a:pt x="2755392" y="579688"/>
                  </a:cubicBezTo>
                  <a:cubicBezTo>
                    <a:pt x="2786704" y="552849"/>
                    <a:pt x="2742036" y="479242"/>
                    <a:pt x="2791968" y="604072"/>
                  </a:cubicBezTo>
                  <a:cubicBezTo>
                    <a:pt x="2804160" y="595944"/>
                    <a:pt x="2816822" y="570896"/>
                    <a:pt x="2828544" y="579688"/>
                  </a:cubicBezTo>
                  <a:cubicBezTo>
                    <a:pt x="2859930" y="603228"/>
                    <a:pt x="2823842" y="691329"/>
                    <a:pt x="2852928" y="604072"/>
                  </a:cubicBezTo>
                  <a:cubicBezTo>
                    <a:pt x="2871805" y="0"/>
                    <a:pt x="2852392" y="172169"/>
                    <a:pt x="2889504" y="530920"/>
                  </a:cubicBezTo>
                  <a:cubicBezTo>
                    <a:pt x="2894149" y="575818"/>
                    <a:pt x="2901115" y="567302"/>
                    <a:pt x="2938272" y="579688"/>
                  </a:cubicBezTo>
                  <a:cubicBezTo>
                    <a:pt x="2997034" y="620821"/>
                    <a:pt x="3053196" y="717679"/>
                    <a:pt x="3108960" y="628456"/>
                  </a:cubicBezTo>
                  <a:cubicBezTo>
                    <a:pt x="3119943" y="610883"/>
                    <a:pt x="3117088" y="587816"/>
                    <a:pt x="3121152" y="567496"/>
                  </a:cubicBezTo>
                  <a:cubicBezTo>
                    <a:pt x="3129280" y="640648"/>
                    <a:pt x="3130114" y="714984"/>
                    <a:pt x="3145536" y="786952"/>
                  </a:cubicBezTo>
                  <a:cubicBezTo>
                    <a:pt x="3149047" y="803336"/>
                    <a:pt x="3155770" y="754826"/>
                    <a:pt x="3157728" y="738184"/>
                  </a:cubicBezTo>
                  <a:cubicBezTo>
                    <a:pt x="3163919" y="685559"/>
                    <a:pt x="3165856" y="632520"/>
                    <a:pt x="3169920" y="579688"/>
                  </a:cubicBezTo>
                  <a:cubicBezTo>
                    <a:pt x="3170236" y="580215"/>
                    <a:pt x="3220282" y="688353"/>
                    <a:pt x="3255264" y="665032"/>
                  </a:cubicBezTo>
                  <a:cubicBezTo>
                    <a:pt x="3276650" y="650775"/>
                    <a:pt x="3279648" y="591880"/>
                    <a:pt x="3279648" y="591880"/>
                  </a:cubicBezTo>
                  <a:cubicBezTo>
                    <a:pt x="3291840" y="628456"/>
                    <a:pt x="3290973" y="672473"/>
                    <a:pt x="3316224" y="701608"/>
                  </a:cubicBezTo>
                  <a:cubicBezTo>
                    <a:pt x="3347264" y="737423"/>
                    <a:pt x="3438144" y="774760"/>
                    <a:pt x="3438144" y="774760"/>
                  </a:cubicBezTo>
                  <a:cubicBezTo>
                    <a:pt x="3520778" y="719671"/>
                    <a:pt x="3430874" y="792935"/>
                    <a:pt x="3486912" y="652840"/>
                  </a:cubicBezTo>
                  <a:cubicBezTo>
                    <a:pt x="3491685" y="640908"/>
                    <a:pt x="3490017" y="680329"/>
                    <a:pt x="3499104" y="689416"/>
                  </a:cubicBezTo>
                  <a:cubicBezTo>
                    <a:pt x="3515860" y="706172"/>
                    <a:pt x="3539744" y="713800"/>
                    <a:pt x="3560064" y="725992"/>
                  </a:cubicBezTo>
                  <a:cubicBezTo>
                    <a:pt x="3572256" y="717864"/>
                    <a:pt x="3590443" y="714886"/>
                    <a:pt x="3596640" y="701608"/>
                  </a:cubicBezTo>
                  <a:cubicBezTo>
                    <a:pt x="3741128" y="391991"/>
                    <a:pt x="3590515" y="625452"/>
                    <a:pt x="3669792" y="506536"/>
                  </a:cubicBezTo>
                  <a:cubicBezTo>
                    <a:pt x="3775456" y="665032"/>
                    <a:pt x="3718560" y="685352"/>
                    <a:pt x="3803904" y="628456"/>
                  </a:cubicBezTo>
                  <a:cubicBezTo>
                    <a:pt x="3812032" y="583752"/>
                    <a:pt x="3821379" y="539253"/>
                    <a:pt x="3828288" y="494344"/>
                  </a:cubicBezTo>
                  <a:cubicBezTo>
                    <a:pt x="3837639" y="433560"/>
                    <a:pt x="3820077" y="363615"/>
                    <a:pt x="3852672" y="311464"/>
                  </a:cubicBezTo>
                  <a:cubicBezTo>
                    <a:pt x="3869076" y="285218"/>
                    <a:pt x="3878671" y="367721"/>
                    <a:pt x="3889248" y="396808"/>
                  </a:cubicBezTo>
                  <a:cubicBezTo>
                    <a:pt x="3911208" y="457197"/>
                    <a:pt x="3950208" y="579688"/>
                    <a:pt x="3950208" y="579688"/>
                  </a:cubicBezTo>
                  <a:cubicBezTo>
                    <a:pt x="3954272" y="559368"/>
                    <a:pt x="3958993" y="539168"/>
                    <a:pt x="3962400" y="518728"/>
                  </a:cubicBezTo>
                  <a:cubicBezTo>
                    <a:pt x="3992645" y="337257"/>
                    <a:pt x="3958051" y="516088"/>
                    <a:pt x="3986784" y="372424"/>
                  </a:cubicBezTo>
                  <a:cubicBezTo>
                    <a:pt x="3990848" y="400872"/>
                    <a:pt x="3993680" y="429523"/>
                    <a:pt x="3998976" y="457768"/>
                  </a:cubicBezTo>
                  <a:cubicBezTo>
                    <a:pt x="4005881" y="494594"/>
                    <a:pt x="4015509" y="530859"/>
                    <a:pt x="4023360" y="567496"/>
                  </a:cubicBezTo>
                  <a:cubicBezTo>
                    <a:pt x="4027702" y="587758"/>
                    <a:pt x="4031488" y="608136"/>
                    <a:pt x="4035552" y="628456"/>
                  </a:cubicBezTo>
                  <a:cubicBezTo>
                    <a:pt x="4047744" y="612200"/>
                    <a:pt x="4063875" y="598257"/>
                    <a:pt x="4072128" y="579688"/>
                  </a:cubicBezTo>
                  <a:cubicBezTo>
                    <a:pt x="4080544" y="560752"/>
                    <a:pt x="4064661" y="512175"/>
                    <a:pt x="4084320" y="518728"/>
                  </a:cubicBezTo>
                  <a:cubicBezTo>
                    <a:pt x="4108704" y="526856"/>
                    <a:pt x="4108704" y="591880"/>
                    <a:pt x="4108704" y="591880"/>
                  </a:cubicBezTo>
                  <a:cubicBezTo>
                    <a:pt x="4124960" y="583752"/>
                    <a:pt x="4143510" y="579131"/>
                    <a:pt x="4157472" y="567496"/>
                  </a:cubicBezTo>
                  <a:cubicBezTo>
                    <a:pt x="4197451" y="534180"/>
                    <a:pt x="4173183" y="487557"/>
                    <a:pt x="4194048" y="591880"/>
                  </a:cubicBezTo>
                  <a:cubicBezTo>
                    <a:pt x="4350106" y="513851"/>
                    <a:pt x="4135526" y="604885"/>
                    <a:pt x="4291584" y="591880"/>
                  </a:cubicBezTo>
                  <a:cubicBezTo>
                    <a:pt x="4326187" y="588996"/>
                    <a:pt x="4356488" y="567170"/>
                    <a:pt x="4389120" y="555304"/>
                  </a:cubicBezTo>
                  <a:cubicBezTo>
                    <a:pt x="4427600" y="541311"/>
                    <a:pt x="4431472" y="541668"/>
                    <a:pt x="4474464" y="530920"/>
                  </a:cubicBezTo>
                  <a:cubicBezTo>
                    <a:pt x="4499914" y="454569"/>
                    <a:pt x="4486624" y="430281"/>
                    <a:pt x="4523232" y="494344"/>
                  </a:cubicBezTo>
                  <a:cubicBezTo>
                    <a:pt x="4532249" y="510124"/>
                    <a:pt x="4535648" y="529434"/>
                    <a:pt x="4547616" y="543112"/>
                  </a:cubicBezTo>
                  <a:cubicBezTo>
                    <a:pt x="4564752" y="562696"/>
                    <a:pt x="4588256" y="575624"/>
                    <a:pt x="4608576" y="591880"/>
                  </a:cubicBezTo>
                  <a:cubicBezTo>
                    <a:pt x="4628896" y="587816"/>
                    <a:pt x="4654883" y="594341"/>
                    <a:pt x="4669536" y="579688"/>
                  </a:cubicBezTo>
                  <a:cubicBezTo>
                    <a:pt x="4687711" y="561513"/>
                    <a:pt x="4693920" y="506536"/>
                    <a:pt x="4693920" y="506536"/>
                  </a:cubicBezTo>
                  <a:cubicBezTo>
                    <a:pt x="4705842" y="542301"/>
                    <a:pt x="4706426" y="575077"/>
                    <a:pt x="4767072" y="567496"/>
                  </a:cubicBezTo>
                  <a:cubicBezTo>
                    <a:pt x="4784181" y="565357"/>
                    <a:pt x="4791456" y="543112"/>
                    <a:pt x="4803648" y="530920"/>
                  </a:cubicBezTo>
                  <a:cubicBezTo>
                    <a:pt x="4807712" y="510600"/>
                    <a:pt x="4799262" y="482393"/>
                    <a:pt x="4815840" y="469960"/>
                  </a:cubicBezTo>
                  <a:cubicBezTo>
                    <a:pt x="4827562" y="461168"/>
                    <a:pt x="4841159" y="484963"/>
                    <a:pt x="4852416" y="494344"/>
                  </a:cubicBezTo>
                  <a:cubicBezTo>
                    <a:pt x="4865662" y="505382"/>
                    <a:pt x="4876800" y="518728"/>
                    <a:pt x="4888992" y="530920"/>
                  </a:cubicBezTo>
                  <a:cubicBezTo>
                    <a:pt x="4937760" y="522792"/>
                    <a:pt x="4987525" y="519275"/>
                    <a:pt x="5035296" y="506536"/>
                  </a:cubicBezTo>
                  <a:cubicBezTo>
                    <a:pt x="5124925" y="482635"/>
                    <a:pt x="5012932" y="467417"/>
                    <a:pt x="5120640" y="494344"/>
                  </a:cubicBezTo>
                  <a:cubicBezTo>
                    <a:pt x="5145024" y="486216"/>
                    <a:pt x="5172877" y="484900"/>
                    <a:pt x="5193792" y="469960"/>
                  </a:cubicBezTo>
                  <a:cubicBezTo>
                    <a:pt x="5204250" y="462490"/>
                    <a:pt x="5198855" y="444077"/>
                    <a:pt x="5205984" y="433384"/>
                  </a:cubicBezTo>
                  <a:cubicBezTo>
                    <a:pt x="5215548" y="419038"/>
                    <a:pt x="5230368" y="409000"/>
                    <a:pt x="5242560" y="396808"/>
                  </a:cubicBezTo>
                  <a:cubicBezTo>
                    <a:pt x="5274316" y="301540"/>
                    <a:pt x="5235188" y="394540"/>
                    <a:pt x="5266944" y="396808"/>
                  </a:cubicBezTo>
                  <a:cubicBezTo>
                    <a:pt x="5320262" y="400616"/>
                    <a:pt x="5425440" y="372424"/>
                    <a:pt x="5425440" y="372424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142845" y="1952369"/>
              <a:ext cx="8651882" cy="450601"/>
            </a:xfrm>
            <a:custGeom>
              <a:avLst/>
              <a:gdLst>
                <a:gd name="connsiteX0" fmla="*/ 26671 w 5305807"/>
                <a:gd name="connsiteY0" fmla="*/ 510195 h 961299"/>
                <a:gd name="connsiteX1" fmla="*/ 63247 w 5305807"/>
                <a:gd name="connsiteY1" fmla="*/ 717459 h 961299"/>
                <a:gd name="connsiteX2" fmla="*/ 355855 w 5305807"/>
                <a:gd name="connsiteY2" fmla="*/ 571155 h 961299"/>
                <a:gd name="connsiteX3" fmla="*/ 380239 w 5305807"/>
                <a:gd name="connsiteY3" fmla="*/ 510195 h 961299"/>
                <a:gd name="connsiteX4" fmla="*/ 404623 w 5305807"/>
                <a:gd name="connsiteY4" fmla="*/ 705267 h 961299"/>
                <a:gd name="connsiteX5" fmla="*/ 429007 w 5305807"/>
                <a:gd name="connsiteY5" fmla="*/ 668691 h 961299"/>
                <a:gd name="connsiteX6" fmla="*/ 502159 w 5305807"/>
                <a:gd name="connsiteY6" fmla="*/ 376083 h 961299"/>
                <a:gd name="connsiteX7" fmla="*/ 514351 w 5305807"/>
                <a:gd name="connsiteY7" fmla="*/ 424851 h 961299"/>
                <a:gd name="connsiteX8" fmla="*/ 538735 w 5305807"/>
                <a:gd name="connsiteY8" fmla="*/ 583347 h 961299"/>
                <a:gd name="connsiteX9" fmla="*/ 550927 w 5305807"/>
                <a:gd name="connsiteY9" fmla="*/ 644307 h 961299"/>
                <a:gd name="connsiteX10" fmla="*/ 599695 w 5305807"/>
                <a:gd name="connsiteY10" fmla="*/ 546771 h 961299"/>
                <a:gd name="connsiteX11" fmla="*/ 624079 w 5305807"/>
                <a:gd name="connsiteY11" fmla="*/ 412659 h 961299"/>
                <a:gd name="connsiteX12" fmla="*/ 758191 w 5305807"/>
                <a:gd name="connsiteY12" fmla="*/ 193203 h 961299"/>
                <a:gd name="connsiteX13" fmla="*/ 843535 w 5305807"/>
                <a:gd name="connsiteY13" fmla="*/ 376083 h 961299"/>
                <a:gd name="connsiteX14" fmla="*/ 1062991 w 5305807"/>
                <a:gd name="connsiteY14" fmla="*/ 693075 h 961299"/>
                <a:gd name="connsiteX15" fmla="*/ 1075183 w 5305807"/>
                <a:gd name="connsiteY15" fmla="*/ 729651 h 961299"/>
                <a:gd name="connsiteX16" fmla="*/ 1111759 w 5305807"/>
                <a:gd name="connsiteY16" fmla="*/ 583347 h 961299"/>
                <a:gd name="connsiteX17" fmla="*/ 1197103 w 5305807"/>
                <a:gd name="connsiteY17" fmla="*/ 827187 h 961299"/>
                <a:gd name="connsiteX18" fmla="*/ 1233679 w 5305807"/>
                <a:gd name="connsiteY18" fmla="*/ 851571 h 961299"/>
                <a:gd name="connsiteX19" fmla="*/ 1282447 w 5305807"/>
                <a:gd name="connsiteY19" fmla="*/ 790611 h 961299"/>
                <a:gd name="connsiteX20" fmla="*/ 1416559 w 5305807"/>
                <a:gd name="connsiteY20" fmla="*/ 827187 h 961299"/>
                <a:gd name="connsiteX21" fmla="*/ 1453135 w 5305807"/>
                <a:gd name="connsiteY21" fmla="*/ 888147 h 961299"/>
                <a:gd name="connsiteX22" fmla="*/ 1514095 w 5305807"/>
                <a:gd name="connsiteY22" fmla="*/ 875955 h 961299"/>
                <a:gd name="connsiteX23" fmla="*/ 1526287 w 5305807"/>
                <a:gd name="connsiteY23" fmla="*/ 802803 h 961299"/>
                <a:gd name="connsiteX24" fmla="*/ 1575055 w 5305807"/>
                <a:gd name="connsiteY24" fmla="*/ 888147 h 961299"/>
                <a:gd name="connsiteX25" fmla="*/ 1721359 w 5305807"/>
                <a:gd name="connsiteY25" fmla="*/ 961299 h 961299"/>
                <a:gd name="connsiteX26" fmla="*/ 1831087 w 5305807"/>
                <a:gd name="connsiteY26" fmla="*/ 851571 h 961299"/>
                <a:gd name="connsiteX27" fmla="*/ 1843279 w 5305807"/>
                <a:gd name="connsiteY27" fmla="*/ 790611 h 961299"/>
                <a:gd name="connsiteX28" fmla="*/ 1867663 w 5305807"/>
                <a:gd name="connsiteY28" fmla="*/ 827187 h 961299"/>
                <a:gd name="connsiteX29" fmla="*/ 1989583 w 5305807"/>
                <a:gd name="connsiteY29" fmla="*/ 949107 h 961299"/>
                <a:gd name="connsiteX30" fmla="*/ 2026159 w 5305807"/>
                <a:gd name="connsiteY30" fmla="*/ 851571 h 961299"/>
                <a:gd name="connsiteX31" fmla="*/ 2038351 w 5305807"/>
                <a:gd name="connsiteY31" fmla="*/ 802803 h 961299"/>
                <a:gd name="connsiteX32" fmla="*/ 2062735 w 5305807"/>
                <a:gd name="connsiteY32" fmla="*/ 888147 h 961299"/>
                <a:gd name="connsiteX33" fmla="*/ 2087119 w 5305807"/>
                <a:gd name="connsiteY33" fmla="*/ 924723 h 961299"/>
                <a:gd name="connsiteX34" fmla="*/ 2196847 w 5305807"/>
                <a:gd name="connsiteY34" fmla="*/ 863763 h 961299"/>
                <a:gd name="connsiteX35" fmla="*/ 2245615 w 5305807"/>
                <a:gd name="connsiteY35" fmla="*/ 778419 h 961299"/>
                <a:gd name="connsiteX36" fmla="*/ 2257807 w 5305807"/>
                <a:gd name="connsiteY36" fmla="*/ 827187 h 961299"/>
                <a:gd name="connsiteX37" fmla="*/ 2269999 w 5305807"/>
                <a:gd name="connsiteY37" fmla="*/ 900339 h 961299"/>
                <a:gd name="connsiteX38" fmla="*/ 2306575 w 5305807"/>
                <a:gd name="connsiteY38" fmla="*/ 863763 h 961299"/>
                <a:gd name="connsiteX39" fmla="*/ 2318767 w 5305807"/>
                <a:gd name="connsiteY39" fmla="*/ 814995 h 961299"/>
                <a:gd name="connsiteX40" fmla="*/ 2355343 w 5305807"/>
                <a:gd name="connsiteY40" fmla="*/ 790611 h 961299"/>
                <a:gd name="connsiteX41" fmla="*/ 2404111 w 5305807"/>
                <a:gd name="connsiteY41" fmla="*/ 900339 h 961299"/>
                <a:gd name="connsiteX42" fmla="*/ 2440687 w 5305807"/>
                <a:gd name="connsiteY42" fmla="*/ 888147 h 961299"/>
                <a:gd name="connsiteX43" fmla="*/ 2465071 w 5305807"/>
                <a:gd name="connsiteY43" fmla="*/ 851571 h 961299"/>
                <a:gd name="connsiteX44" fmla="*/ 2477263 w 5305807"/>
                <a:gd name="connsiteY44" fmla="*/ 583347 h 961299"/>
                <a:gd name="connsiteX45" fmla="*/ 2501647 w 5305807"/>
                <a:gd name="connsiteY45" fmla="*/ 741843 h 961299"/>
                <a:gd name="connsiteX46" fmla="*/ 2538223 w 5305807"/>
                <a:gd name="connsiteY46" fmla="*/ 827187 h 961299"/>
                <a:gd name="connsiteX47" fmla="*/ 2550415 w 5305807"/>
                <a:gd name="connsiteY47" fmla="*/ 863763 h 961299"/>
                <a:gd name="connsiteX48" fmla="*/ 2599183 w 5305807"/>
                <a:gd name="connsiteY48" fmla="*/ 851571 h 961299"/>
                <a:gd name="connsiteX49" fmla="*/ 2611375 w 5305807"/>
                <a:gd name="connsiteY49" fmla="*/ 34707 h 961299"/>
                <a:gd name="connsiteX50" fmla="*/ 2647951 w 5305807"/>
                <a:gd name="connsiteY50" fmla="*/ 132243 h 961299"/>
                <a:gd name="connsiteX51" fmla="*/ 2696719 w 5305807"/>
                <a:gd name="connsiteY51" fmla="*/ 290739 h 961299"/>
                <a:gd name="connsiteX52" fmla="*/ 2928367 w 5305807"/>
                <a:gd name="connsiteY52" fmla="*/ 729651 h 961299"/>
                <a:gd name="connsiteX53" fmla="*/ 2952751 w 5305807"/>
                <a:gd name="connsiteY53" fmla="*/ 668691 h 961299"/>
                <a:gd name="connsiteX54" fmla="*/ 2903983 w 5305807"/>
                <a:gd name="connsiteY54" fmla="*/ 266355 h 961299"/>
                <a:gd name="connsiteX55" fmla="*/ 2977135 w 5305807"/>
                <a:gd name="connsiteY55" fmla="*/ 656499 h 961299"/>
                <a:gd name="connsiteX56" fmla="*/ 3062479 w 5305807"/>
                <a:gd name="connsiteY56" fmla="*/ 802803 h 961299"/>
                <a:gd name="connsiteX57" fmla="*/ 3111247 w 5305807"/>
                <a:gd name="connsiteY57" fmla="*/ 632115 h 961299"/>
                <a:gd name="connsiteX58" fmla="*/ 3208783 w 5305807"/>
                <a:gd name="connsiteY58" fmla="*/ 802803 h 961299"/>
                <a:gd name="connsiteX59" fmla="*/ 3330703 w 5305807"/>
                <a:gd name="connsiteY59" fmla="*/ 936915 h 961299"/>
                <a:gd name="connsiteX60" fmla="*/ 3367279 w 5305807"/>
                <a:gd name="connsiteY60" fmla="*/ 839379 h 961299"/>
                <a:gd name="connsiteX61" fmla="*/ 3379471 w 5305807"/>
                <a:gd name="connsiteY61" fmla="*/ 790611 h 961299"/>
                <a:gd name="connsiteX62" fmla="*/ 3391663 w 5305807"/>
                <a:gd name="connsiteY62" fmla="*/ 851571 h 961299"/>
                <a:gd name="connsiteX63" fmla="*/ 3416047 w 5305807"/>
                <a:gd name="connsiteY63" fmla="*/ 888147 h 961299"/>
                <a:gd name="connsiteX64" fmla="*/ 3464815 w 5305807"/>
                <a:gd name="connsiteY64" fmla="*/ 814995 h 961299"/>
                <a:gd name="connsiteX65" fmla="*/ 3501391 w 5305807"/>
                <a:gd name="connsiteY65" fmla="*/ 705267 h 961299"/>
                <a:gd name="connsiteX66" fmla="*/ 3586735 w 5305807"/>
                <a:gd name="connsiteY66" fmla="*/ 814995 h 961299"/>
                <a:gd name="connsiteX67" fmla="*/ 3684271 w 5305807"/>
                <a:gd name="connsiteY67" fmla="*/ 912531 h 961299"/>
                <a:gd name="connsiteX68" fmla="*/ 3733039 w 5305807"/>
                <a:gd name="connsiteY68" fmla="*/ 875955 h 961299"/>
                <a:gd name="connsiteX69" fmla="*/ 3745231 w 5305807"/>
                <a:gd name="connsiteY69" fmla="*/ 802803 h 961299"/>
                <a:gd name="connsiteX70" fmla="*/ 3769615 w 5305807"/>
                <a:gd name="connsiteY70" fmla="*/ 717459 h 961299"/>
                <a:gd name="connsiteX71" fmla="*/ 3842767 w 5305807"/>
                <a:gd name="connsiteY71" fmla="*/ 814995 h 961299"/>
                <a:gd name="connsiteX72" fmla="*/ 3879343 w 5305807"/>
                <a:gd name="connsiteY72" fmla="*/ 827187 h 961299"/>
                <a:gd name="connsiteX73" fmla="*/ 3976879 w 5305807"/>
                <a:gd name="connsiteY73" fmla="*/ 790611 h 961299"/>
                <a:gd name="connsiteX74" fmla="*/ 4025647 w 5305807"/>
                <a:gd name="connsiteY74" fmla="*/ 680883 h 961299"/>
                <a:gd name="connsiteX75" fmla="*/ 4062223 w 5305807"/>
                <a:gd name="connsiteY75" fmla="*/ 741843 h 961299"/>
                <a:gd name="connsiteX76" fmla="*/ 4171951 w 5305807"/>
                <a:gd name="connsiteY76" fmla="*/ 827187 h 961299"/>
                <a:gd name="connsiteX77" fmla="*/ 4196335 w 5305807"/>
                <a:gd name="connsiteY77" fmla="*/ 754035 h 961299"/>
                <a:gd name="connsiteX78" fmla="*/ 4208527 w 5305807"/>
                <a:gd name="connsiteY78" fmla="*/ 717459 h 961299"/>
                <a:gd name="connsiteX79" fmla="*/ 4220719 w 5305807"/>
                <a:gd name="connsiteY79" fmla="*/ 766227 h 961299"/>
                <a:gd name="connsiteX80" fmla="*/ 4293871 w 5305807"/>
                <a:gd name="connsiteY80" fmla="*/ 814995 h 961299"/>
                <a:gd name="connsiteX81" fmla="*/ 4342639 w 5305807"/>
                <a:gd name="connsiteY81" fmla="*/ 790611 h 961299"/>
                <a:gd name="connsiteX82" fmla="*/ 4391407 w 5305807"/>
                <a:gd name="connsiteY82" fmla="*/ 778419 h 961299"/>
                <a:gd name="connsiteX83" fmla="*/ 4403599 w 5305807"/>
                <a:gd name="connsiteY83" fmla="*/ 814995 h 961299"/>
                <a:gd name="connsiteX84" fmla="*/ 4488943 w 5305807"/>
                <a:gd name="connsiteY84" fmla="*/ 802803 h 961299"/>
                <a:gd name="connsiteX85" fmla="*/ 4574287 w 5305807"/>
                <a:gd name="connsiteY85" fmla="*/ 729651 h 961299"/>
                <a:gd name="connsiteX86" fmla="*/ 4647439 w 5305807"/>
                <a:gd name="connsiteY86" fmla="*/ 814995 h 961299"/>
                <a:gd name="connsiteX87" fmla="*/ 4757167 w 5305807"/>
                <a:gd name="connsiteY87" fmla="*/ 851571 h 961299"/>
                <a:gd name="connsiteX88" fmla="*/ 4793743 w 5305807"/>
                <a:gd name="connsiteY88" fmla="*/ 766227 h 961299"/>
                <a:gd name="connsiteX89" fmla="*/ 4805935 w 5305807"/>
                <a:gd name="connsiteY89" fmla="*/ 729651 h 961299"/>
                <a:gd name="connsiteX90" fmla="*/ 4842511 w 5305807"/>
                <a:gd name="connsiteY90" fmla="*/ 754035 h 961299"/>
                <a:gd name="connsiteX91" fmla="*/ 4903471 w 5305807"/>
                <a:gd name="connsiteY91" fmla="*/ 766227 h 961299"/>
                <a:gd name="connsiteX92" fmla="*/ 4964431 w 5305807"/>
                <a:gd name="connsiteY92" fmla="*/ 741843 h 961299"/>
                <a:gd name="connsiteX93" fmla="*/ 5037583 w 5305807"/>
                <a:gd name="connsiteY93" fmla="*/ 644307 h 961299"/>
                <a:gd name="connsiteX94" fmla="*/ 5098543 w 5305807"/>
                <a:gd name="connsiteY94" fmla="*/ 668691 h 961299"/>
                <a:gd name="connsiteX95" fmla="*/ 5147311 w 5305807"/>
                <a:gd name="connsiteY95" fmla="*/ 644307 h 961299"/>
                <a:gd name="connsiteX96" fmla="*/ 5244847 w 5305807"/>
                <a:gd name="connsiteY96" fmla="*/ 619923 h 961299"/>
                <a:gd name="connsiteX97" fmla="*/ 5305807 w 5305807"/>
                <a:gd name="connsiteY97" fmla="*/ 656499 h 9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5807" h="961299">
                  <a:moveTo>
                    <a:pt x="26671" y="510195"/>
                  </a:moveTo>
                  <a:cubicBezTo>
                    <a:pt x="38863" y="579283"/>
                    <a:pt x="0" y="687101"/>
                    <a:pt x="63247" y="717459"/>
                  </a:cubicBezTo>
                  <a:cubicBezTo>
                    <a:pt x="322017" y="841669"/>
                    <a:pt x="318643" y="682792"/>
                    <a:pt x="355855" y="571155"/>
                  </a:cubicBezTo>
                  <a:cubicBezTo>
                    <a:pt x="362776" y="550393"/>
                    <a:pt x="372111" y="530515"/>
                    <a:pt x="380239" y="510195"/>
                  </a:cubicBezTo>
                  <a:cubicBezTo>
                    <a:pt x="388367" y="575219"/>
                    <a:pt x="385352" y="642635"/>
                    <a:pt x="404623" y="705267"/>
                  </a:cubicBezTo>
                  <a:cubicBezTo>
                    <a:pt x="408932" y="719272"/>
                    <a:pt x="424373" y="682592"/>
                    <a:pt x="429007" y="668691"/>
                  </a:cubicBezTo>
                  <a:cubicBezTo>
                    <a:pt x="483068" y="506508"/>
                    <a:pt x="481886" y="497720"/>
                    <a:pt x="502159" y="376083"/>
                  </a:cubicBezTo>
                  <a:cubicBezTo>
                    <a:pt x="506223" y="392339"/>
                    <a:pt x="511065" y="408420"/>
                    <a:pt x="514351" y="424851"/>
                  </a:cubicBezTo>
                  <a:cubicBezTo>
                    <a:pt x="527846" y="492328"/>
                    <a:pt x="527024" y="513080"/>
                    <a:pt x="538735" y="583347"/>
                  </a:cubicBezTo>
                  <a:cubicBezTo>
                    <a:pt x="542142" y="603787"/>
                    <a:pt x="546863" y="623987"/>
                    <a:pt x="550927" y="644307"/>
                  </a:cubicBezTo>
                  <a:cubicBezTo>
                    <a:pt x="567183" y="611795"/>
                    <a:pt x="588749" y="581433"/>
                    <a:pt x="599695" y="546771"/>
                  </a:cubicBezTo>
                  <a:cubicBezTo>
                    <a:pt x="613377" y="503443"/>
                    <a:pt x="608298" y="455267"/>
                    <a:pt x="624079" y="412659"/>
                  </a:cubicBezTo>
                  <a:cubicBezTo>
                    <a:pt x="692334" y="228370"/>
                    <a:pt x="668348" y="253098"/>
                    <a:pt x="758191" y="193203"/>
                  </a:cubicBezTo>
                  <a:cubicBezTo>
                    <a:pt x="850082" y="315724"/>
                    <a:pt x="725147" y="139306"/>
                    <a:pt x="843535" y="376083"/>
                  </a:cubicBezTo>
                  <a:cubicBezTo>
                    <a:pt x="955731" y="600475"/>
                    <a:pt x="933528" y="563612"/>
                    <a:pt x="1062991" y="693075"/>
                  </a:cubicBezTo>
                  <a:cubicBezTo>
                    <a:pt x="1067055" y="705267"/>
                    <a:pt x="1064490" y="736780"/>
                    <a:pt x="1075183" y="729651"/>
                  </a:cubicBezTo>
                  <a:cubicBezTo>
                    <a:pt x="1100092" y="713045"/>
                    <a:pt x="1109797" y="597082"/>
                    <a:pt x="1111759" y="583347"/>
                  </a:cubicBezTo>
                  <a:cubicBezTo>
                    <a:pt x="1126198" y="713296"/>
                    <a:pt x="1111001" y="702817"/>
                    <a:pt x="1197103" y="827187"/>
                  </a:cubicBezTo>
                  <a:cubicBezTo>
                    <a:pt x="1205444" y="839235"/>
                    <a:pt x="1221487" y="843443"/>
                    <a:pt x="1233679" y="851571"/>
                  </a:cubicBezTo>
                  <a:cubicBezTo>
                    <a:pt x="1249935" y="831251"/>
                    <a:pt x="1273851" y="815172"/>
                    <a:pt x="1282447" y="790611"/>
                  </a:cubicBezTo>
                  <a:cubicBezTo>
                    <a:pt x="1360427" y="567811"/>
                    <a:pt x="1260675" y="501248"/>
                    <a:pt x="1416559" y="827187"/>
                  </a:cubicBezTo>
                  <a:cubicBezTo>
                    <a:pt x="1426783" y="848565"/>
                    <a:pt x="1440943" y="867827"/>
                    <a:pt x="1453135" y="888147"/>
                  </a:cubicBezTo>
                  <a:cubicBezTo>
                    <a:pt x="1473455" y="884083"/>
                    <a:pt x="1500609" y="891689"/>
                    <a:pt x="1514095" y="875955"/>
                  </a:cubicBezTo>
                  <a:cubicBezTo>
                    <a:pt x="1530183" y="857186"/>
                    <a:pt x="1502047" y="797955"/>
                    <a:pt x="1526287" y="802803"/>
                  </a:cubicBezTo>
                  <a:cubicBezTo>
                    <a:pt x="1558416" y="809229"/>
                    <a:pt x="1556265" y="861305"/>
                    <a:pt x="1575055" y="888147"/>
                  </a:cubicBezTo>
                  <a:cubicBezTo>
                    <a:pt x="1613913" y="943658"/>
                    <a:pt x="1651131" y="937890"/>
                    <a:pt x="1721359" y="961299"/>
                  </a:cubicBezTo>
                  <a:cubicBezTo>
                    <a:pt x="1757935" y="924723"/>
                    <a:pt x="1801022" y="893662"/>
                    <a:pt x="1831087" y="851571"/>
                  </a:cubicBezTo>
                  <a:cubicBezTo>
                    <a:pt x="1843132" y="834708"/>
                    <a:pt x="1826037" y="802106"/>
                    <a:pt x="1843279" y="790611"/>
                  </a:cubicBezTo>
                  <a:cubicBezTo>
                    <a:pt x="1855471" y="782483"/>
                    <a:pt x="1858871" y="815465"/>
                    <a:pt x="1867663" y="827187"/>
                  </a:cubicBezTo>
                  <a:cubicBezTo>
                    <a:pt x="1956457" y="945579"/>
                    <a:pt x="1910279" y="922672"/>
                    <a:pt x="1989583" y="949107"/>
                  </a:cubicBezTo>
                  <a:cubicBezTo>
                    <a:pt x="2002466" y="916899"/>
                    <a:pt x="2016603" y="885018"/>
                    <a:pt x="2026159" y="851571"/>
                  </a:cubicBezTo>
                  <a:cubicBezTo>
                    <a:pt x="2030762" y="835459"/>
                    <a:pt x="2034287" y="819059"/>
                    <a:pt x="2038351" y="802803"/>
                  </a:cubicBezTo>
                  <a:cubicBezTo>
                    <a:pt x="2042257" y="818428"/>
                    <a:pt x="2053990" y="870656"/>
                    <a:pt x="2062735" y="888147"/>
                  </a:cubicBezTo>
                  <a:cubicBezTo>
                    <a:pt x="2069288" y="901253"/>
                    <a:pt x="2078991" y="912531"/>
                    <a:pt x="2087119" y="924723"/>
                  </a:cubicBezTo>
                  <a:cubicBezTo>
                    <a:pt x="2124956" y="909588"/>
                    <a:pt x="2169557" y="897876"/>
                    <a:pt x="2196847" y="863763"/>
                  </a:cubicBezTo>
                  <a:cubicBezTo>
                    <a:pt x="2217315" y="838178"/>
                    <a:pt x="2229359" y="806867"/>
                    <a:pt x="2245615" y="778419"/>
                  </a:cubicBezTo>
                  <a:cubicBezTo>
                    <a:pt x="2249679" y="794675"/>
                    <a:pt x="2254521" y="810756"/>
                    <a:pt x="2257807" y="827187"/>
                  </a:cubicBezTo>
                  <a:cubicBezTo>
                    <a:pt x="2262655" y="851427"/>
                    <a:pt x="2250223" y="885507"/>
                    <a:pt x="2269999" y="900339"/>
                  </a:cubicBezTo>
                  <a:cubicBezTo>
                    <a:pt x="2283793" y="910684"/>
                    <a:pt x="2294383" y="875955"/>
                    <a:pt x="2306575" y="863763"/>
                  </a:cubicBezTo>
                  <a:cubicBezTo>
                    <a:pt x="2310639" y="847507"/>
                    <a:pt x="2309472" y="828937"/>
                    <a:pt x="2318767" y="814995"/>
                  </a:cubicBezTo>
                  <a:cubicBezTo>
                    <a:pt x="2326895" y="802803"/>
                    <a:pt x="2344982" y="780250"/>
                    <a:pt x="2355343" y="790611"/>
                  </a:cubicBezTo>
                  <a:cubicBezTo>
                    <a:pt x="2383645" y="818913"/>
                    <a:pt x="2387855" y="863763"/>
                    <a:pt x="2404111" y="900339"/>
                  </a:cubicBezTo>
                  <a:cubicBezTo>
                    <a:pt x="2416303" y="896275"/>
                    <a:pt x="2430652" y="896175"/>
                    <a:pt x="2440687" y="888147"/>
                  </a:cubicBezTo>
                  <a:cubicBezTo>
                    <a:pt x="2452129" y="878993"/>
                    <a:pt x="2463325" y="866120"/>
                    <a:pt x="2465071" y="851571"/>
                  </a:cubicBezTo>
                  <a:cubicBezTo>
                    <a:pt x="2475735" y="762708"/>
                    <a:pt x="2473199" y="672755"/>
                    <a:pt x="2477263" y="583347"/>
                  </a:cubicBezTo>
                  <a:cubicBezTo>
                    <a:pt x="2480250" y="607246"/>
                    <a:pt x="2490476" y="708331"/>
                    <a:pt x="2501647" y="741843"/>
                  </a:cubicBezTo>
                  <a:cubicBezTo>
                    <a:pt x="2511434" y="771205"/>
                    <a:pt x="2526728" y="798450"/>
                    <a:pt x="2538223" y="827187"/>
                  </a:cubicBezTo>
                  <a:cubicBezTo>
                    <a:pt x="2542996" y="839119"/>
                    <a:pt x="2546351" y="851571"/>
                    <a:pt x="2550415" y="863763"/>
                  </a:cubicBezTo>
                  <a:cubicBezTo>
                    <a:pt x="2566671" y="859699"/>
                    <a:pt x="2594978" y="867791"/>
                    <a:pt x="2599183" y="851571"/>
                  </a:cubicBezTo>
                  <a:cubicBezTo>
                    <a:pt x="2680296" y="538707"/>
                    <a:pt x="2601080" y="374426"/>
                    <a:pt x="2611375" y="34707"/>
                  </a:cubicBezTo>
                  <a:cubicBezTo>
                    <a:pt x="2612427" y="0"/>
                    <a:pt x="2636971" y="99302"/>
                    <a:pt x="2647951" y="132243"/>
                  </a:cubicBezTo>
                  <a:cubicBezTo>
                    <a:pt x="2665431" y="184683"/>
                    <a:pt x="2673845" y="240417"/>
                    <a:pt x="2696719" y="290739"/>
                  </a:cubicBezTo>
                  <a:cubicBezTo>
                    <a:pt x="2801298" y="520813"/>
                    <a:pt x="2835791" y="575357"/>
                    <a:pt x="2928367" y="729651"/>
                  </a:cubicBezTo>
                  <a:cubicBezTo>
                    <a:pt x="2936495" y="709331"/>
                    <a:pt x="2952751" y="690576"/>
                    <a:pt x="2952751" y="668691"/>
                  </a:cubicBezTo>
                  <a:cubicBezTo>
                    <a:pt x="2952751" y="326349"/>
                    <a:pt x="2993105" y="400038"/>
                    <a:pt x="2903983" y="266355"/>
                  </a:cubicBezTo>
                  <a:cubicBezTo>
                    <a:pt x="2928367" y="396403"/>
                    <a:pt x="2939644" y="529607"/>
                    <a:pt x="2977135" y="656499"/>
                  </a:cubicBezTo>
                  <a:cubicBezTo>
                    <a:pt x="2993132" y="710644"/>
                    <a:pt x="3062479" y="802803"/>
                    <a:pt x="3062479" y="802803"/>
                  </a:cubicBezTo>
                  <a:cubicBezTo>
                    <a:pt x="3071113" y="768268"/>
                    <a:pt x="3104923" y="629816"/>
                    <a:pt x="3111247" y="632115"/>
                  </a:cubicBezTo>
                  <a:cubicBezTo>
                    <a:pt x="3172832" y="654509"/>
                    <a:pt x="3170493" y="749623"/>
                    <a:pt x="3208783" y="802803"/>
                  </a:cubicBezTo>
                  <a:cubicBezTo>
                    <a:pt x="3244084" y="851832"/>
                    <a:pt x="3290063" y="892211"/>
                    <a:pt x="3330703" y="936915"/>
                  </a:cubicBezTo>
                  <a:cubicBezTo>
                    <a:pt x="3342895" y="904403"/>
                    <a:pt x="3356299" y="872320"/>
                    <a:pt x="3367279" y="839379"/>
                  </a:cubicBezTo>
                  <a:cubicBezTo>
                    <a:pt x="3372578" y="823483"/>
                    <a:pt x="3364484" y="783117"/>
                    <a:pt x="3379471" y="790611"/>
                  </a:cubicBezTo>
                  <a:cubicBezTo>
                    <a:pt x="3398006" y="799878"/>
                    <a:pt x="3384387" y="832168"/>
                    <a:pt x="3391663" y="851571"/>
                  </a:cubicBezTo>
                  <a:cubicBezTo>
                    <a:pt x="3396808" y="865291"/>
                    <a:pt x="3407919" y="875955"/>
                    <a:pt x="3416047" y="888147"/>
                  </a:cubicBezTo>
                  <a:cubicBezTo>
                    <a:pt x="3432303" y="863763"/>
                    <a:pt x="3452422" y="841552"/>
                    <a:pt x="3464815" y="814995"/>
                  </a:cubicBezTo>
                  <a:cubicBezTo>
                    <a:pt x="3481119" y="780058"/>
                    <a:pt x="3462837" y="705267"/>
                    <a:pt x="3501391" y="705267"/>
                  </a:cubicBezTo>
                  <a:cubicBezTo>
                    <a:pt x="3547728" y="705267"/>
                    <a:pt x="3556078" y="780250"/>
                    <a:pt x="3586735" y="814995"/>
                  </a:cubicBezTo>
                  <a:cubicBezTo>
                    <a:pt x="3617156" y="849472"/>
                    <a:pt x="3651759" y="880019"/>
                    <a:pt x="3684271" y="912531"/>
                  </a:cubicBezTo>
                  <a:cubicBezTo>
                    <a:pt x="3700527" y="900339"/>
                    <a:pt x="3723171" y="893718"/>
                    <a:pt x="3733039" y="875955"/>
                  </a:cubicBezTo>
                  <a:cubicBezTo>
                    <a:pt x="3745044" y="854346"/>
                    <a:pt x="3739672" y="826890"/>
                    <a:pt x="3745231" y="802803"/>
                  </a:cubicBezTo>
                  <a:cubicBezTo>
                    <a:pt x="3751884" y="773974"/>
                    <a:pt x="3761487" y="745907"/>
                    <a:pt x="3769615" y="717459"/>
                  </a:cubicBezTo>
                  <a:cubicBezTo>
                    <a:pt x="3790629" y="752483"/>
                    <a:pt x="3807212" y="791292"/>
                    <a:pt x="3842767" y="814995"/>
                  </a:cubicBezTo>
                  <a:cubicBezTo>
                    <a:pt x="3853460" y="822124"/>
                    <a:pt x="3867151" y="823123"/>
                    <a:pt x="3879343" y="827187"/>
                  </a:cubicBezTo>
                  <a:cubicBezTo>
                    <a:pt x="3911855" y="814995"/>
                    <a:pt x="3952326" y="815164"/>
                    <a:pt x="3976879" y="790611"/>
                  </a:cubicBezTo>
                  <a:cubicBezTo>
                    <a:pt x="4005181" y="762309"/>
                    <a:pt x="3990895" y="700741"/>
                    <a:pt x="4025647" y="680883"/>
                  </a:cubicBezTo>
                  <a:cubicBezTo>
                    <a:pt x="4046222" y="669126"/>
                    <a:pt x="4047420" y="723339"/>
                    <a:pt x="4062223" y="741843"/>
                  </a:cubicBezTo>
                  <a:cubicBezTo>
                    <a:pt x="4111431" y="803353"/>
                    <a:pt x="4113041" y="797732"/>
                    <a:pt x="4171951" y="827187"/>
                  </a:cubicBezTo>
                  <a:lnTo>
                    <a:pt x="4196335" y="754035"/>
                  </a:lnTo>
                  <a:lnTo>
                    <a:pt x="4208527" y="717459"/>
                  </a:lnTo>
                  <a:cubicBezTo>
                    <a:pt x="4212591" y="733715"/>
                    <a:pt x="4212406" y="751678"/>
                    <a:pt x="4220719" y="766227"/>
                  </a:cubicBezTo>
                  <a:cubicBezTo>
                    <a:pt x="4242208" y="803832"/>
                    <a:pt x="4258956" y="803357"/>
                    <a:pt x="4293871" y="814995"/>
                  </a:cubicBezTo>
                  <a:cubicBezTo>
                    <a:pt x="4310127" y="806867"/>
                    <a:pt x="4329788" y="803462"/>
                    <a:pt x="4342639" y="790611"/>
                  </a:cubicBezTo>
                  <a:cubicBezTo>
                    <a:pt x="4379655" y="753595"/>
                    <a:pt x="4321117" y="731559"/>
                    <a:pt x="4391407" y="778419"/>
                  </a:cubicBezTo>
                  <a:cubicBezTo>
                    <a:pt x="4395471" y="790611"/>
                    <a:pt x="4394512" y="805908"/>
                    <a:pt x="4403599" y="814995"/>
                  </a:cubicBezTo>
                  <a:cubicBezTo>
                    <a:pt x="4453639" y="865035"/>
                    <a:pt x="4452939" y="835206"/>
                    <a:pt x="4488943" y="802803"/>
                  </a:cubicBezTo>
                  <a:cubicBezTo>
                    <a:pt x="4516793" y="777738"/>
                    <a:pt x="4545839" y="754035"/>
                    <a:pt x="4574287" y="729651"/>
                  </a:cubicBezTo>
                  <a:cubicBezTo>
                    <a:pt x="4593333" y="758220"/>
                    <a:pt x="4616692" y="798439"/>
                    <a:pt x="4647439" y="814995"/>
                  </a:cubicBezTo>
                  <a:cubicBezTo>
                    <a:pt x="4681385" y="833274"/>
                    <a:pt x="4757167" y="851571"/>
                    <a:pt x="4757167" y="851571"/>
                  </a:cubicBezTo>
                  <a:cubicBezTo>
                    <a:pt x="4769359" y="823123"/>
                    <a:pt x="4782248" y="794964"/>
                    <a:pt x="4793743" y="766227"/>
                  </a:cubicBezTo>
                  <a:cubicBezTo>
                    <a:pt x="4798516" y="754295"/>
                    <a:pt x="4793467" y="732768"/>
                    <a:pt x="4805935" y="729651"/>
                  </a:cubicBezTo>
                  <a:cubicBezTo>
                    <a:pt x="4820150" y="726097"/>
                    <a:pt x="4828791" y="748890"/>
                    <a:pt x="4842511" y="754035"/>
                  </a:cubicBezTo>
                  <a:cubicBezTo>
                    <a:pt x="4861914" y="761311"/>
                    <a:pt x="4883151" y="762163"/>
                    <a:pt x="4903471" y="766227"/>
                  </a:cubicBezTo>
                  <a:cubicBezTo>
                    <a:pt x="4923791" y="758099"/>
                    <a:pt x="4945872" y="753442"/>
                    <a:pt x="4964431" y="741843"/>
                  </a:cubicBezTo>
                  <a:cubicBezTo>
                    <a:pt x="4998564" y="720510"/>
                    <a:pt x="5018523" y="676073"/>
                    <a:pt x="5037583" y="644307"/>
                  </a:cubicBezTo>
                  <a:cubicBezTo>
                    <a:pt x="5057903" y="652435"/>
                    <a:pt x="5076658" y="668691"/>
                    <a:pt x="5098543" y="668691"/>
                  </a:cubicBezTo>
                  <a:cubicBezTo>
                    <a:pt x="5116718" y="668691"/>
                    <a:pt x="5130069" y="650054"/>
                    <a:pt x="5147311" y="644307"/>
                  </a:cubicBezTo>
                  <a:cubicBezTo>
                    <a:pt x="5179104" y="633709"/>
                    <a:pt x="5212335" y="628051"/>
                    <a:pt x="5244847" y="619923"/>
                  </a:cubicBezTo>
                  <a:cubicBezTo>
                    <a:pt x="5287170" y="662246"/>
                    <a:pt x="5264181" y="656499"/>
                    <a:pt x="5305807" y="656499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" name="正方形/長方形 161"/>
          <p:cNvSpPr/>
          <p:nvPr/>
        </p:nvSpPr>
        <p:spPr>
          <a:xfrm>
            <a:off x="1928794" y="5437453"/>
            <a:ext cx="367408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ja-JP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endParaRPr lang="ja-JP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8501090" y="5437453"/>
            <a:ext cx="367408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ja-JP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ja-JP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62" grpId="0" animBg="1"/>
      <p:bldP spid="128" grpId="0" animBg="1"/>
      <p:bldP spid="148" grpId="0"/>
      <p:bldP spid="149" grpId="0"/>
      <p:bldP spid="152" grpId="0"/>
      <p:bldP spid="160" grpId="0"/>
      <p:bldP spid="162" grpId="0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Detector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81778" y="1534684"/>
            <a:ext cx="8898778" cy="1108498"/>
            <a:chOff x="81778" y="1534684"/>
            <a:chExt cx="8898778" cy="1108498"/>
          </a:xfrm>
        </p:grpSpPr>
        <p:sp>
          <p:nvSpPr>
            <p:cNvPr id="17" name="フリーフォーム 16"/>
            <p:cNvSpPr/>
            <p:nvPr/>
          </p:nvSpPr>
          <p:spPr>
            <a:xfrm>
              <a:off x="81778" y="1574020"/>
              <a:ext cx="8727676" cy="139812"/>
            </a:xfrm>
            <a:custGeom>
              <a:avLst/>
              <a:gdLst>
                <a:gd name="connsiteX0" fmla="*/ 0 w 5352288"/>
                <a:gd name="connsiteY0" fmla="*/ 182880 h 207264"/>
                <a:gd name="connsiteX1" fmla="*/ 207264 w 5352288"/>
                <a:gd name="connsiteY1" fmla="*/ 158496 h 207264"/>
                <a:gd name="connsiteX2" fmla="*/ 341376 w 5352288"/>
                <a:gd name="connsiteY2" fmla="*/ 146304 h 207264"/>
                <a:gd name="connsiteX3" fmla="*/ 536448 w 5352288"/>
                <a:gd name="connsiteY3" fmla="*/ 134112 h 207264"/>
                <a:gd name="connsiteX4" fmla="*/ 829056 w 5352288"/>
                <a:gd name="connsiteY4" fmla="*/ 109728 h 207264"/>
                <a:gd name="connsiteX5" fmla="*/ 938784 w 5352288"/>
                <a:gd name="connsiteY5" fmla="*/ 121920 h 207264"/>
                <a:gd name="connsiteX6" fmla="*/ 1072896 w 5352288"/>
                <a:gd name="connsiteY6" fmla="*/ 146304 h 207264"/>
                <a:gd name="connsiteX7" fmla="*/ 1207008 w 5352288"/>
                <a:gd name="connsiteY7" fmla="*/ 158496 h 207264"/>
                <a:gd name="connsiteX8" fmla="*/ 1389888 w 5352288"/>
                <a:gd name="connsiteY8" fmla="*/ 134112 h 207264"/>
                <a:gd name="connsiteX9" fmla="*/ 1438656 w 5352288"/>
                <a:gd name="connsiteY9" fmla="*/ 109728 h 207264"/>
                <a:gd name="connsiteX10" fmla="*/ 1475232 w 5352288"/>
                <a:gd name="connsiteY10" fmla="*/ 121920 h 207264"/>
                <a:gd name="connsiteX11" fmla="*/ 1524000 w 5352288"/>
                <a:gd name="connsiteY11" fmla="*/ 134112 h 207264"/>
                <a:gd name="connsiteX12" fmla="*/ 1597152 w 5352288"/>
                <a:gd name="connsiteY12" fmla="*/ 97536 h 207264"/>
                <a:gd name="connsiteX13" fmla="*/ 1633728 w 5352288"/>
                <a:gd name="connsiteY13" fmla="*/ 109728 h 207264"/>
                <a:gd name="connsiteX14" fmla="*/ 1767840 w 5352288"/>
                <a:gd name="connsiteY14" fmla="*/ 73152 h 207264"/>
                <a:gd name="connsiteX15" fmla="*/ 1865376 w 5352288"/>
                <a:gd name="connsiteY15" fmla="*/ 97536 h 207264"/>
                <a:gd name="connsiteX16" fmla="*/ 1914144 w 5352288"/>
                <a:gd name="connsiteY16" fmla="*/ 134112 h 207264"/>
                <a:gd name="connsiteX17" fmla="*/ 1999488 w 5352288"/>
                <a:gd name="connsiteY17" fmla="*/ 146304 h 207264"/>
                <a:gd name="connsiteX18" fmla="*/ 2243328 w 5352288"/>
                <a:gd name="connsiteY18" fmla="*/ 158496 h 207264"/>
                <a:gd name="connsiteX19" fmla="*/ 2328672 w 5352288"/>
                <a:gd name="connsiteY19" fmla="*/ 170688 h 207264"/>
                <a:gd name="connsiteX20" fmla="*/ 2365248 w 5352288"/>
                <a:gd name="connsiteY20" fmla="*/ 182880 h 207264"/>
                <a:gd name="connsiteX21" fmla="*/ 2804160 w 5352288"/>
                <a:gd name="connsiteY21" fmla="*/ 207264 h 207264"/>
                <a:gd name="connsiteX22" fmla="*/ 3182112 w 5352288"/>
                <a:gd name="connsiteY22" fmla="*/ 195072 h 207264"/>
                <a:gd name="connsiteX23" fmla="*/ 3499104 w 5352288"/>
                <a:gd name="connsiteY23" fmla="*/ 170688 h 207264"/>
                <a:gd name="connsiteX24" fmla="*/ 3560064 w 5352288"/>
                <a:gd name="connsiteY24" fmla="*/ 146304 h 207264"/>
                <a:gd name="connsiteX25" fmla="*/ 4181856 w 5352288"/>
                <a:gd name="connsiteY25" fmla="*/ 121920 h 207264"/>
                <a:gd name="connsiteX26" fmla="*/ 4279392 w 5352288"/>
                <a:gd name="connsiteY26" fmla="*/ 97536 h 207264"/>
                <a:gd name="connsiteX27" fmla="*/ 4486656 w 5352288"/>
                <a:gd name="connsiteY27" fmla="*/ 73152 h 207264"/>
                <a:gd name="connsiteX28" fmla="*/ 4632960 w 5352288"/>
                <a:gd name="connsiteY28" fmla="*/ 0 h 207264"/>
                <a:gd name="connsiteX29" fmla="*/ 5096256 w 5352288"/>
                <a:gd name="connsiteY29" fmla="*/ 12192 h 207264"/>
                <a:gd name="connsiteX30" fmla="*/ 5193792 w 5352288"/>
                <a:gd name="connsiteY30" fmla="*/ 36576 h 207264"/>
                <a:gd name="connsiteX31" fmla="*/ 5352288 w 5352288"/>
                <a:gd name="connsiteY31" fmla="*/ 487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352288" h="207264">
                  <a:moveTo>
                    <a:pt x="0" y="182880"/>
                  </a:moveTo>
                  <a:cubicBezTo>
                    <a:pt x="69088" y="174752"/>
                    <a:pt x="138928" y="171512"/>
                    <a:pt x="207264" y="158496"/>
                  </a:cubicBezTo>
                  <a:cubicBezTo>
                    <a:pt x="350887" y="131139"/>
                    <a:pt x="128702" y="115922"/>
                    <a:pt x="341376" y="146304"/>
                  </a:cubicBezTo>
                  <a:cubicBezTo>
                    <a:pt x="716954" y="71188"/>
                    <a:pt x="285576" y="142474"/>
                    <a:pt x="536448" y="134112"/>
                  </a:cubicBezTo>
                  <a:cubicBezTo>
                    <a:pt x="634268" y="130851"/>
                    <a:pt x="731520" y="117856"/>
                    <a:pt x="829056" y="109728"/>
                  </a:cubicBezTo>
                  <a:cubicBezTo>
                    <a:pt x="865632" y="113792"/>
                    <a:pt x="902353" y="116716"/>
                    <a:pt x="938784" y="121920"/>
                  </a:cubicBezTo>
                  <a:cubicBezTo>
                    <a:pt x="1064551" y="139887"/>
                    <a:pt x="930910" y="129600"/>
                    <a:pt x="1072896" y="146304"/>
                  </a:cubicBezTo>
                  <a:cubicBezTo>
                    <a:pt x="1117477" y="151549"/>
                    <a:pt x="1162304" y="154432"/>
                    <a:pt x="1207008" y="158496"/>
                  </a:cubicBezTo>
                  <a:cubicBezTo>
                    <a:pt x="1267968" y="150368"/>
                    <a:pt x="1329708" y="146782"/>
                    <a:pt x="1389888" y="134112"/>
                  </a:cubicBezTo>
                  <a:cubicBezTo>
                    <a:pt x="1407673" y="130368"/>
                    <a:pt x="1420664" y="112298"/>
                    <a:pt x="1438656" y="109728"/>
                  </a:cubicBezTo>
                  <a:cubicBezTo>
                    <a:pt x="1451378" y="107911"/>
                    <a:pt x="1462875" y="118389"/>
                    <a:pt x="1475232" y="121920"/>
                  </a:cubicBezTo>
                  <a:cubicBezTo>
                    <a:pt x="1491344" y="126523"/>
                    <a:pt x="1507744" y="130048"/>
                    <a:pt x="1524000" y="134112"/>
                  </a:cubicBezTo>
                  <a:cubicBezTo>
                    <a:pt x="1548384" y="121920"/>
                    <a:pt x="1570539" y="103450"/>
                    <a:pt x="1597152" y="97536"/>
                  </a:cubicBezTo>
                  <a:cubicBezTo>
                    <a:pt x="1609697" y="94748"/>
                    <a:pt x="1621006" y="111545"/>
                    <a:pt x="1633728" y="109728"/>
                  </a:cubicBezTo>
                  <a:cubicBezTo>
                    <a:pt x="1679599" y="103175"/>
                    <a:pt x="1723136" y="85344"/>
                    <a:pt x="1767840" y="73152"/>
                  </a:cubicBezTo>
                  <a:cubicBezTo>
                    <a:pt x="1800352" y="81280"/>
                    <a:pt x="1834441" y="84647"/>
                    <a:pt x="1865376" y="97536"/>
                  </a:cubicBezTo>
                  <a:cubicBezTo>
                    <a:pt x="1884133" y="105351"/>
                    <a:pt x="1895047" y="127168"/>
                    <a:pt x="1914144" y="134112"/>
                  </a:cubicBezTo>
                  <a:cubicBezTo>
                    <a:pt x="1941151" y="143933"/>
                    <a:pt x="1970830" y="144181"/>
                    <a:pt x="1999488" y="146304"/>
                  </a:cubicBezTo>
                  <a:cubicBezTo>
                    <a:pt x="2080647" y="152316"/>
                    <a:pt x="2162048" y="154432"/>
                    <a:pt x="2243328" y="158496"/>
                  </a:cubicBezTo>
                  <a:cubicBezTo>
                    <a:pt x="2271776" y="162560"/>
                    <a:pt x="2300493" y="165052"/>
                    <a:pt x="2328672" y="170688"/>
                  </a:cubicBezTo>
                  <a:cubicBezTo>
                    <a:pt x="2341274" y="173208"/>
                    <a:pt x="2352475" y="181461"/>
                    <a:pt x="2365248" y="182880"/>
                  </a:cubicBezTo>
                  <a:cubicBezTo>
                    <a:pt x="2445687" y="191818"/>
                    <a:pt x="2749586" y="204665"/>
                    <a:pt x="2804160" y="207264"/>
                  </a:cubicBezTo>
                  <a:cubicBezTo>
                    <a:pt x="3153911" y="153456"/>
                    <a:pt x="2746397" y="204975"/>
                    <a:pt x="3182112" y="195072"/>
                  </a:cubicBezTo>
                  <a:cubicBezTo>
                    <a:pt x="3288061" y="192664"/>
                    <a:pt x="3393440" y="178816"/>
                    <a:pt x="3499104" y="170688"/>
                  </a:cubicBezTo>
                  <a:cubicBezTo>
                    <a:pt x="3544285" y="102916"/>
                    <a:pt x="3497599" y="147461"/>
                    <a:pt x="3560064" y="146304"/>
                  </a:cubicBezTo>
                  <a:cubicBezTo>
                    <a:pt x="3767452" y="142463"/>
                    <a:pt x="3974592" y="130048"/>
                    <a:pt x="4181856" y="121920"/>
                  </a:cubicBezTo>
                  <a:cubicBezTo>
                    <a:pt x="4214368" y="113792"/>
                    <a:pt x="4246300" y="102831"/>
                    <a:pt x="4279392" y="97536"/>
                  </a:cubicBezTo>
                  <a:cubicBezTo>
                    <a:pt x="4348083" y="86545"/>
                    <a:pt x="4419596" y="91651"/>
                    <a:pt x="4486656" y="73152"/>
                  </a:cubicBezTo>
                  <a:cubicBezTo>
                    <a:pt x="4539217" y="58652"/>
                    <a:pt x="4632960" y="0"/>
                    <a:pt x="4632960" y="0"/>
                  </a:cubicBezTo>
                  <a:cubicBezTo>
                    <a:pt x="4787392" y="4064"/>
                    <a:pt x="4942098" y="2138"/>
                    <a:pt x="5096256" y="12192"/>
                  </a:cubicBezTo>
                  <a:cubicBezTo>
                    <a:pt x="5129698" y="14373"/>
                    <a:pt x="5161023" y="29554"/>
                    <a:pt x="5193792" y="36576"/>
                  </a:cubicBezTo>
                  <a:cubicBezTo>
                    <a:pt x="5272513" y="53445"/>
                    <a:pt x="5268107" y="48768"/>
                    <a:pt x="5352288" y="48768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75932" y="1554352"/>
              <a:ext cx="8767438" cy="139812"/>
            </a:xfrm>
            <a:custGeom>
              <a:avLst/>
              <a:gdLst>
                <a:gd name="connsiteX0" fmla="*/ 0 w 5376672"/>
                <a:gd name="connsiteY0" fmla="*/ 182880 h 296045"/>
                <a:gd name="connsiteX1" fmla="*/ 365760 w 5376672"/>
                <a:gd name="connsiteY1" fmla="*/ 24384 h 296045"/>
                <a:gd name="connsiteX2" fmla="*/ 438912 w 5376672"/>
                <a:gd name="connsiteY2" fmla="*/ 0 h 296045"/>
                <a:gd name="connsiteX3" fmla="*/ 475488 w 5376672"/>
                <a:gd name="connsiteY3" fmla="*/ 12192 h 296045"/>
                <a:gd name="connsiteX4" fmla="*/ 524256 w 5376672"/>
                <a:gd name="connsiteY4" fmla="*/ 97536 h 296045"/>
                <a:gd name="connsiteX5" fmla="*/ 560832 w 5376672"/>
                <a:gd name="connsiteY5" fmla="*/ 85344 h 296045"/>
                <a:gd name="connsiteX6" fmla="*/ 609600 w 5376672"/>
                <a:gd name="connsiteY6" fmla="*/ 146304 h 296045"/>
                <a:gd name="connsiteX7" fmla="*/ 646176 w 5376672"/>
                <a:gd name="connsiteY7" fmla="*/ 134112 h 296045"/>
                <a:gd name="connsiteX8" fmla="*/ 731520 w 5376672"/>
                <a:gd name="connsiteY8" fmla="*/ 170688 h 296045"/>
                <a:gd name="connsiteX9" fmla="*/ 768096 w 5376672"/>
                <a:gd name="connsiteY9" fmla="*/ 195072 h 296045"/>
                <a:gd name="connsiteX10" fmla="*/ 841248 w 5376672"/>
                <a:gd name="connsiteY10" fmla="*/ 207264 h 296045"/>
                <a:gd name="connsiteX11" fmla="*/ 963168 w 5376672"/>
                <a:gd name="connsiteY11" fmla="*/ 170688 h 296045"/>
                <a:gd name="connsiteX12" fmla="*/ 1024128 w 5376672"/>
                <a:gd name="connsiteY12" fmla="*/ 134112 h 296045"/>
                <a:gd name="connsiteX13" fmla="*/ 1060704 w 5376672"/>
                <a:gd name="connsiteY13" fmla="*/ 158496 h 296045"/>
                <a:gd name="connsiteX14" fmla="*/ 1085088 w 5376672"/>
                <a:gd name="connsiteY14" fmla="*/ 195072 h 296045"/>
                <a:gd name="connsiteX15" fmla="*/ 1097280 w 5376672"/>
                <a:gd name="connsiteY15" fmla="*/ 231648 h 296045"/>
                <a:gd name="connsiteX16" fmla="*/ 1109472 w 5376672"/>
                <a:gd name="connsiteY16" fmla="*/ 158496 h 296045"/>
                <a:gd name="connsiteX17" fmla="*/ 1121664 w 5376672"/>
                <a:gd name="connsiteY17" fmla="*/ 121920 h 296045"/>
                <a:gd name="connsiteX18" fmla="*/ 1207008 w 5376672"/>
                <a:gd name="connsiteY18" fmla="*/ 97536 h 296045"/>
                <a:gd name="connsiteX19" fmla="*/ 1292352 w 5376672"/>
                <a:gd name="connsiteY19" fmla="*/ 219456 h 296045"/>
                <a:gd name="connsiteX20" fmla="*/ 1328928 w 5376672"/>
                <a:gd name="connsiteY20" fmla="*/ 231648 h 296045"/>
                <a:gd name="connsiteX21" fmla="*/ 1365504 w 5376672"/>
                <a:gd name="connsiteY21" fmla="*/ 158496 h 296045"/>
                <a:gd name="connsiteX22" fmla="*/ 1377696 w 5376672"/>
                <a:gd name="connsiteY22" fmla="*/ 121920 h 296045"/>
                <a:gd name="connsiteX23" fmla="*/ 1450848 w 5376672"/>
                <a:gd name="connsiteY23" fmla="*/ 146304 h 296045"/>
                <a:gd name="connsiteX24" fmla="*/ 1487424 w 5376672"/>
                <a:gd name="connsiteY24" fmla="*/ 170688 h 296045"/>
                <a:gd name="connsiteX25" fmla="*/ 1524000 w 5376672"/>
                <a:gd name="connsiteY25" fmla="*/ 231648 h 296045"/>
                <a:gd name="connsiteX26" fmla="*/ 1560576 w 5376672"/>
                <a:gd name="connsiteY26" fmla="*/ 207264 h 296045"/>
                <a:gd name="connsiteX27" fmla="*/ 1584960 w 5376672"/>
                <a:gd name="connsiteY27" fmla="*/ 158496 h 296045"/>
                <a:gd name="connsiteX28" fmla="*/ 1658112 w 5376672"/>
                <a:gd name="connsiteY28" fmla="*/ 207264 h 296045"/>
                <a:gd name="connsiteX29" fmla="*/ 1682496 w 5376672"/>
                <a:gd name="connsiteY29" fmla="*/ 170688 h 296045"/>
                <a:gd name="connsiteX30" fmla="*/ 1731264 w 5376672"/>
                <a:gd name="connsiteY30" fmla="*/ 146304 h 296045"/>
                <a:gd name="connsiteX31" fmla="*/ 1767840 w 5376672"/>
                <a:gd name="connsiteY31" fmla="*/ 170688 h 296045"/>
                <a:gd name="connsiteX32" fmla="*/ 1840992 w 5376672"/>
                <a:gd name="connsiteY32" fmla="*/ 207264 h 296045"/>
                <a:gd name="connsiteX33" fmla="*/ 1901952 w 5376672"/>
                <a:gd name="connsiteY33" fmla="*/ 146304 h 296045"/>
                <a:gd name="connsiteX34" fmla="*/ 1950720 w 5376672"/>
                <a:gd name="connsiteY34" fmla="*/ 36576 h 296045"/>
                <a:gd name="connsiteX35" fmla="*/ 2036064 w 5376672"/>
                <a:gd name="connsiteY35" fmla="*/ 48768 h 296045"/>
                <a:gd name="connsiteX36" fmla="*/ 2109216 w 5376672"/>
                <a:gd name="connsiteY36" fmla="*/ 146304 h 296045"/>
                <a:gd name="connsiteX37" fmla="*/ 2170176 w 5376672"/>
                <a:gd name="connsiteY37" fmla="*/ 85344 h 296045"/>
                <a:gd name="connsiteX38" fmla="*/ 2316480 w 5376672"/>
                <a:gd name="connsiteY38" fmla="*/ 182880 h 296045"/>
                <a:gd name="connsiteX39" fmla="*/ 2365248 w 5376672"/>
                <a:gd name="connsiteY39" fmla="*/ 195072 h 296045"/>
                <a:gd name="connsiteX40" fmla="*/ 2401824 w 5376672"/>
                <a:gd name="connsiteY40" fmla="*/ 219456 h 296045"/>
                <a:gd name="connsiteX41" fmla="*/ 2487168 w 5376672"/>
                <a:gd name="connsiteY41" fmla="*/ 195072 h 296045"/>
                <a:gd name="connsiteX42" fmla="*/ 2523744 w 5376672"/>
                <a:gd name="connsiteY42" fmla="*/ 219456 h 296045"/>
                <a:gd name="connsiteX43" fmla="*/ 2572512 w 5376672"/>
                <a:gd name="connsiteY43" fmla="*/ 207264 h 296045"/>
                <a:gd name="connsiteX44" fmla="*/ 2609088 w 5376672"/>
                <a:gd name="connsiteY44" fmla="*/ 219456 h 296045"/>
                <a:gd name="connsiteX45" fmla="*/ 2657856 w 5376672"/>
                <a:gd name="connsiteY45" fmla="*/ 182880 h 296045"/>
                <a:gd name="connsiteX46" fmla="*/ 2731008 w 5376672"/>
                <a:gd name="connsiteY46" fmla="*/ 231648 h 296045"/>
                <a:gd name="connsiteX47" fmla="*/ 2804160 w 5376672"/>
                <a:gd name="connsiteY47" fmla="*/ 256032 h 296045"/>
                <a:gd name="connsiteX48" fmla="*/ 2913888 w 5376672"/>
                <a:gd name="connsiteY48" fmla="*/ 219456 h 296045"/>
                <a:gd name="connsiteX49" fmla="*/ 2999232 w 5376672"/>
                <a:gd name="connsiteY49" fmla="*/ 231648 h 296045"/>
                <a:gd name="connsiteX50" fmla="*/ 3121152 w 5376672"/>
                <a:gd name="connsiteY50" fmla="*/ 195072 h 296045"/>
                <a:gd name="connsiteX51" fmla="*/ 3133344 w 5376672"/>
                <a:gd name="connsiteY51" fmla="*/ 134112 h 296045"/>
                <a:gd name="connsiteX52" fmla="*/ 3169920 w 5376672"/>
                <a:gd name="connsiteY52" fmla="*/ 109728 h 296045"/>
                <a:gd name="connsiteX53" fmla="*/ 3206496 w 5376672"/>
                <a:gd name="connsiteY53" fmla="*/ 121920 h 296045"/>
                <a:gd name="connsiteX54" fmla="*/ 3255264 w 5376672"/>
                <a:gd name="connsiteY54" fmla="*/ 170688 h 296045"/>
                <a:gd name="connsiteX55" fmla="*/ 3291840 w 5376672"/>
                <a:gd name="connsiteY55" fmla="*/ 195072 h 296045"/>
                <a:gd name="connsiteX56" fmla="*/ 3316224 w 5376672"/>
                <a:gd name="connsiteY56" fmla="*/ 231648 h 296045"/>
                <a:gd name="connsiteX57" fmla="*/ 3328416 w 5376672"/>
                <a:gd name="connsiteY57" fmla="*/ 268224 h 296045"/>
                <a:gd name="connsiteX58" fmla="*/ 3352800 w 5376672"/>
                <a:gd name="connsiteY58" fmla="*/ 170688 h 296045"/>
                <a:gd name="connsiteX59" fmla="*/ 3377184 w 5376672"/>
                <a:gd name="connsiteY59" fmla="*/ 134112 h 296045"/>
                <a:gd name="connsiteX60" fmla="*/ 3425952 w 5376672"/>
                <a:gd name="connsiteY60" fmla="*/ 158496 h 296045"/>
                <a:gd name="connsiteX61" fmla="*/ 3511296 w 5376672"/>
                <a:gd name="connsiteY61" fmla="*/ 219456 h 296045"/>
                <a:gd name="connsiteX62" fmla="*/ 3535680 w 5376672"/>
                <a:gd name="connsiteY62" fmla="*/ 146304 h 296045"/>
                <a:gd name="connsiteX63" fmla="*/ 3633216 w 5376672"/>
                <a:gd name="connsiteY63" fmla="*/ 170688 h 296045"/>
                <a:gd name="connsiteX64" fmla="*/ 3694176 w 5376672"/>
                <a:gd name="connsiteY64" fmla="*/ 134112 h 296045"/>
                <a:gd name="connsiteX65" fmla="*/ 3779520 w 5376672"/>
                <a:gd name="connsiteY65" fmla="*/ 182880 h 296045"/>
                <a:gd name="connsiteX66" fmla="*/ 3877056 w 5376672"/>
                <a:gd name="connsiteY66" fmla="*/ 158496 h 296045"/>
                <a:gd name="connsiteX67" fmla="*/ 3913632 w 5376672"/>
                <a:gd name="connsiteY67" fmla="*/ 134112 h 296045"/>
                <a:gd name="connsiteX68" fmla="*/ 3986784 w 5376672"/>
                <a:gd name="connsiteY68" fmla="*/ 146304 h 296045"/>
                <a:gd name="connsiteX69" fmla="*/ 4047744 w 5376672"/>
                <a:gd name="connsiteY69" fmla="*/ 121920 h 296045"/>
                <a:gd name="connsiteX70" fmla="*/ 4084320 w 5376672"/>
                <a:gd name="connsiteY70" fmla="*/ 109728 h 296045"/>
                <a:gd name="connsiteX71" fmla="*/ 4169664 w 5376672"/>
                <a:gd name="connsiteY71" fmla="*/ 134112 h 296045"/>
                <a:gd name="connsiteX72" fmla="*/ 4230624 w 5376672"/>
                <a:gd name="connsiteY72" fmla="*/ 158496 h 296045"/>
                <a:gd name="connsiteX73" fmla="*/ 4437888 w 5376672"/>
                <a:gd name="connsiteY73" fmla="*/ 170688 h 296045"/>
                <a:gd name="connsiteX74" fmla="*/ 4498848 w 5376672"/>
                <a:gd name="connsiteY74" fmla="*/ 97536 h 296045"/>
                <a:gd name="connsiteX75" fmla="*/ 4547616 w 5376672"/>
                <a:gd name="connsiteY75" fmla="*/ 121920 h 296045"/>
                <a:gd name="connsiteX76" fmla="*/ 4596384 w 5376672"/>
                <a:gd name="connsiteY76" fmla="*/ 170688 h 296045"/>
                <a:gd name="connsiteX77" fmla="*/ 4620768 w 5376672"/>
                <a:gd name="connsiteY77" fmla="*/ 109728 h 296045"/>
                <a:gd name="connsiteX78" fmla="*/ 4632960 w 5376672"/>
                <a:gd name="connsiteY78" fmla="*/ 73152 h 296045"/>
                <a:gd name="connsiteX79" fmla="*/ 4693920 w 5376672"/>
                <a:gd name="connsiteY79" fmla="*/ 85344 h 296045"/>
                <a:gd name="connsiteX80" fmla="*/ 4730496 w 5376672"/>
                <a:gd name="connsiteY80" fmla="*/ 121920 h 296045"/>
                <a:gd name="connsiteX81" fmla="*/ 4779264 w 5376672"/>
                <a:gd name="connsiteY81" fmla="*/ 182880 h 296045"/>
                <a:gd name="connsiteX82" fmla="*/ 4815840 w 5376672"/>
                <a:gd name="connsiteY82" fmla="*/ 207264 h 296045"/>
                <a:gd name="connsiteX83" fmla="*/ 4901184 w 5376672"/>
                <a:gd name="connsiteY83" fmla="*/ 268224 h 296045"/>
                <a:gd name="connsiteX84" fmla="*/ 4913376 w 5376672"/>
                <a:gd name="connsiteY84" fmla="*/ 207264 h 296045"/>
                <a:gd name="connsiteX85" fmla="*/ 4925568 w 5376672"/>
                <a:gd name="connsiteY85" fmla="*/ 170688 h 296045"/>
                <a:gd name="connsiteX86" fmla="*/ 5023104 w 5376672"/>
                <a:gd name="connsiteY86" fmla="*/ 195072 h 296045"/>
                <a:gd name="connsiteX87" fmla="*/ 5071872 w 5376672"/>
                <a:gd name="connsiteY87" fmla="*/ 231648 h 296045"/>
                <a:gd name="connsiteX88" fmla="*/ 5181600 w 5376672"/>
                <a:gd name="connsiteY88" fmla="*/ 170688 h 296045"/>
                <a:gd name="connsiteX89" fmla="*/ 5376672 w 5376672"/>
                <a:gd name="connsiteY89" fmla="*/ 134112 h 29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376672" h="296045">
                  <a:moveTo>
                    <a:pt x="0" y="182880"/>
                  </a:moveTo>
                  <a:cubicBezTo>
                    <a:pt x="167569" y="224772"/>
                    <a:pt x="17002" y="198763"/>
                    <a:pt x="365760" y="24384"/>
                  </a:cubicBezTo>
                  <a:cubicBezTo>
                    <a:pt x="388749" y="12889"/>
                    <a:pt x="414528" y="8128"/>
                    <a:pt x="438912" y="0"/>
                  </a:cubicBezTo>
                  <a:cubicBezTo>
                    <a:pt x="451104" y="4064"/>
                    <a:pt x="465453" y="4164"/>
                    <a:pt x="475488" y="12192"/>
                  </a:cubicBezTo>
                  <a:cubicBezTo>
                    <a:pt x="489849" y="23681"/>
                    <a:pt x="518256" y="85536"/>
                    <a:pt x="524256" y="97536"/>
                  </a:cubicBezTo>
                  <a:cubicBezTo>
                    <a:pt x="536448" y="93472"/>
                    <a:pt x="548155" y="83231"/>
                    <a:pt x="560832" y="85344"/>
                  </a:cubicBezTo>
                  <a:cubicBezTo>
                    <a:pt x="599759" y="91832"/>
                    <a:pt x="600090" y="117775"/>
                    <a:pt x="609600" y="146304"/>
                  </a:cubicBezTo>
                  <a:cubicBezTo>
                    <a:pt x="621792" y="142240"/>
                    <a:pt x="633574" y="131592"/>
                    <a:pt x="646176" y="134112"/>
                  </a:cubicBezTo>
                  <a:cubicBezTo>
                    <a:pt x="676525" y="140182"/>
                    <a:pt x="703837" y="156847"/>
                    <a:pt x="731520" y="170688"/>
                  </a:cubicBezTo>
                  <a:cubicBezTo>
                    <a:pt x="744626" y="177241"/>
                    <a:pt x="754195" y="190438"/>
                    <a:pt x="768096" y="195072"/>
                  </a:cubicBezTo>
                  <a:cubicBezTo>
                    <a:pt x="791548" y="202889"/>
                    <a:pt x="816864" y="203200"/>
                    <a:pt x="841248" y="207264"/>
                  </a:cubicBezTo>
                  <a:cubicBezTo>
                    <a:pt x="881888" y="195072"/>
                    <a:pt x="923773" y="186446"/>
                    <a:pt x="963168" y="170688"/>
                  </a:cubicBezTo>
                  <a:cubicBezTo>
                    <a:pt x="985170" y="161887"/>
                    <a:pt x="1000614" y="137051"/>
                    <a:pt x="1024128" y="134112"/>
                  </a:cubicBezTo>
                  <a:cubicBezTo>
                    <a:pt x="1038668" y="132295"/>
                    <a:pt x="1048512" y="150368"/>
                    <a:pt x="1060704" y="158496"/>
                  </a:cubicBezTo>
                  <a:cubicBezTo>
                    <a:pt x="1068832" y="170688"/>
                    <a:pt x="1078535" y="181966"/>
                    <a:pt x="1085088" y="195072"/>
                  </a:cubicBezTo>
                  <a:cubicBezTo>
                    <a:pt x="1090835" y="206567"/>
                    <a:pt x="1090151" y="242341"/>
                    <a:pt x="1097280" y="231648"/>
                  </a:cubicBezTo>
                  <a:cubicBezTo>
                    <a:pt x="1110992" y="211079"/>
                    <a:pt x="1104109" y="182628"/>
                    <a:pt x="1109472" y="158496"/>
                  </a:cubicBezTo>
                  <a:cubicBezTo>
                    <a:pt x="1112260" y="145951"/>
                    <a:pt x="1110766" y="128731"/>
                    <a:pt x="1121664" y="121920"/>
                  </a:cubicBezTo>
                  <a:cubicBezTo>
                    <a:pt x="1146753" y="106239"/>
                    <a:pt x="1178560" y="105664"/>
                    <a:pt x="1207008" y="97536"/>
                  </a:cubicBezTo>
                  <a:cubicBezTo>
                    <a:pt x="1261168" y="169749"/>
                    <a:pt x="1232312" y="129397"/>
                    <a:pt x="1292352" y="219456"/>
                  </a:cubicBezTo>
                  <a:cubicBezTo>
                    <a:pt x="1299481" y="230149"/>
                    <a:pt x="1316736" y="227584"/>
                    <a:pt x="1328928" y="231648"/>
                  </a:cubicBezTo>
                  <a:cubicBezTo>
                    <a:pt x="1341120" y="207264"/>
                    <a:pt x="1354432" y="183408"/>
                    <a:pt x="1365504" y="158496"/>
                  </a:cubicBezTo>
                  <a:cubicBezTo>
                    <a:pt x="1370723" y="146752"/>
                    <a:pt x="1364974" y="123737"/>
                    <a:pt x="1377696" y="121920"/>
                  </a:cubicBezTo>
                  <a:cubicBezTo>
                    <a:pt x="1403141" y="118285"/>
                    <a:pt x="1450848" y="146304"/>
                    <a:pt x="1450848" y="146304"/>
                  </a:cubicBezTo>
                  <a:cubicBezTo>
                    <a:pt x="1463040" y="154432"/>
                    <a:pt x="1477888" y="159563"/>
                    <a:pt x="1487424" y="170688"/>
                  </a:cubicBezTo>
                  <a:cubicBezTo>
                    <a:pt x="1502846" y="188680"/>
                    <a:pt x="1502805" y="221050"/>
                    <a:pt x="1524000" y="231648"/>
                  </a:cubicBezTo>
                  <a:cubicBezTo>
                    <a:pt x="1537106" y="238201"/>
                    <a:pt x="1548384" y="215392"/>
                    <a:pt x="1560576" y="207264"/>
                  </a:cubicBezTo>
                  <a:cubicBezTo>
                    <a:pt x="1568704" y="191008"/>
                    <a:pt x="1568255" y="165655"/>
                    <a:pt x="1584960" y="158496"/>
                  </a:cubicBezTo>
                  <a:cubicBezTo>
                    <a:pt x="1645036" y="132749"/>
                    <a:pt x="1647731" y="176121"/>
                    <a:pt x="1658112" y="207264"/>
                  </a:cubicBezTo>
                  <a:cubicBezTo>
                    <a:pt x="1666240" y="195072"/>
                    <a:pt x="1671239" y="180069"/>
                    <a:pt x="1682496" y="170688"/>
                  </a:cubicBezTo>
                  <a:cubicBezTo>
                    <a:pt x="1696458" y="159053"/>
                    <a:pt x="1713089" y="146304"/>
                    <a:pt x="1731264" y="146304"/>
                  </a:cubicBezTo>
                  <a:cubicBezTo>
                    <a:pt x="1745917" y="146304"/>
                    <a:pt x="1755031" y="163572"/>
                    <a:pt x="1767840" y="170688"/>
                  </a:cubicBezTo>
                  <a:cubicBezTo>
                    <a:pt x="1791671" y="183928"/>
                    <a:pt x="1816608" y="195072"/>
                    <a:pt x="1840992" y="207264"/>
                  </a:cubicBezTo>
                  <a:cubicBezTo>
                    <a:pt x="1861312" y="186944"/>
                    <a:pt x="1889101" y="172007"/>
                    <a:pt x="1901952" y="146304"/>
                  </a:cubicBezTo>
                  <a:cubicBezTo>
                    <a:pt x="1969707" y="10794"/>
                    <a:pt x="1862958" y="95084"/>
                    <a:pt x="1950720" y="36576"/>
                  </a:cubicBezTo>
                  <a:cubicBezTo>
                    <a:pt x="1979168" y="40640"/>
                    <a:pt x="2009903" y="36877"/>
                    <a:pt x="2036064" y="48768"/>
                  </a:cubicBezTo>
                  <a:cubicBezTo>
                    <a:pt x="2075935" y="66891"/>
                    <a:pt x="2091744" y="111360"/>
                    <a:pt x="2109216" y="146304"/>
                  </a:cubicBezTo>
                  <a:cubicBezTo>
                    <a:pt x="2129536" y="125984"/>
                    <a:pt x="2142452" y="92905"/>
                    <a:pt x="2170176" y="85344"/>
                  </a:cubicBezTo>
                  <a:cubicBezTo>
                    <a:pt x="2231076" y="68735"/>
                    <a:pt x="2285482" y="161182"/>
                    <a:pt x="2316480" y="182880"/>
                  </a:cubicBezTo>
                  <a:cubicBezTo>
                    <a:pt x="2330207" y="192489"/>
                    <a:pt x="2348992" y="191008"/>
                    <a:pt x="2365248" y="195072"/>
                  </a:cubicBezTo>
                  <a:cubicBezTo>
                    <a:pt x="2377440" y="203200"/>
                    <a:pt x="2387318" y="221528"/>
                    <a:pt x="2401824" y="219456"/>
                  </a:cubicBezTo>
                  <a:cubicBezTo>
                    <a:pt x="2536161" y="200265"/>
                    <a:pt x="2383699" y="160582"/>
                    <a:pt x="2487168" y="195072"/>
                  </a:cubicBezTo>
                  <a:cubicBezTo>
                    <a:pt x="2499360" y="203200"/>
                    <a:pt x="2509238" y="217384"/>
                    <a:pt x="2523744" y="219456"/>
                  </a:cubicBezTo>
                  <a:cubicBezTo>
                    <a:pt x="2540332" y="221826"/>
                    <a:pt x="2555756" y="207264"/>
                    <a:pt x="2572512" y="207264"/>
                  </a:cubicBezTo>
                  <a:cubicBezTo>
                    <a:pt x="2585363" y="207264"/>
                    <a:pt x="2596896" y="215392"/>
                    <a:pt x="2609088" y="219456"/>
                  </a:cubicBezTo>
                  <a:cubicBezTo>
                    <a:pt x="2625344" y="207264"/>
                    <a:pt x="2638318" y="188462"/>
                    <a:pt x="2657856" y="182880"/>
                  </a:cubicBezTo>
                  <a:cubicBezTo>
                    <a:pt x="2689819" y="173748"/>
                    <a:pt x="2713479" y="221909"/>
                    <a:pt x="2731008" y="231648"/>
                  </a:cubicBezTo>
                  <a:cubicBezTo>
                    <a:pt x="2753476" y="244130"/>
                    <a:pt x="2779776" y="247904"/>
                    <a:pt x="2804160" y="256032"/>
                  </a:cubicBezTo>
                  <a:cubicBezTo>
                    <a:pt x="2843824" y="236200"/>
                    <a:pt x="2866619" y="219456"/>
                    <a:pt x="2913888" y="219456"/>
                  </a:cubicBezTo>
                  <a:cubicBezTo>
                    <a:pt x="2942625" y="219456"/>
                    <a:pt x="2970784" y="227584"/>
                    <a:pt x="2999232" y="231648"/>
                  </a:cubicBezTo>
                  <a:cubicBezTo>
                    <a:pt x="3039872" y="219456"/>
                    <a:pt x="3086838" y="220028"/>
                    <a:pt x="3121152" y="195072"/>
                  </a:cubicBezTo>
                  <a:cubicBezTo>
                    <a:pt x="3137911" y="182884"/>
                    <a:pt x="3123063" y="152104"/>
                    <a:pt x="3133344" y="134112"/>
                  </a:cubicBezTo>
                  <a:cubicBezTo>
                    <a:pt x="3140614" y="121390"/>
                    <a:pt x="3157728" y="117856"/>
                    <a:pt x="3169920" y="109728"/>
                  </a:cubicBezTo>
                  <a:cubicBezTo>
                    <a:pt x="3182112" y="113792"/>
                    <a:pt x="3196038" y="114450"/>
                    <a:pt x="3206496" y="121920"/>
                  </a:cubicBezTo>
                  <a:cubicBezTo>
                    <a:pt x="3225203" y="135282"/>
                    <a:pt x="3237809" y="155727"/>
                    <a:pt x="3255264" y="170688"/>
                  </a:cubicBezTo>
                  <a:cubicBezTo>
                    <a:pt x="3266389" y="180224"/>
                    <a:pt x="3279648" y="186944"/>
                    <a:pt x="3291840" y="195072"/>
                  </a:cubicBezTo>
                  <a:cubicBezTo>
                    <a:pt x="3299968" y="207264"/>
                    <a:pt x="3309671" y="218542"/>
                    <a:pt x="3316224" y="231648"/>
                  </a:cubicBezTo>
                  <a:cubicBezTo>
                    <a:pt x="3321971" y="243143"/>
                    <a:pt x="3321804" y="279244"/>
                    <a:pt x="3328416" y="268224"/>
                  </a:cubicBezTo>
                  <a:cubicBezTo>
                    <a:pt x="3345658" y="239487"/>
                    <a:pt x="3341347" y="202183"/>
                    <a:pt x="3352800" y="170688"/>
                  </a:cubicBezTo>
                  <a:cubicBezTo>
                    <a:pt x="3357808" y="156917"/>
                    <a:pt x="3369056" y="146304"/>
                    <a:pt x="3377184" y="134112"/>
                  </a:cubicBezTo>
                  <a:cubicBezTo>
                    <a:pt x="3393440" y="142240"/>
                    <a:pt x="3413101" y="145645"/>
                    <a:pt x="3425952" y="158496"/>
                  </a:cubicBezTo>
                  <a:cubicBezTo>
                    <a:pt x="3502810" y="235354"/>
                    <a:pt x="3437726" y="243979"/>
                    <a:pt x="3511296" y="219456"/>
                  </a:cubicBezTo>
                  <a:lnTo>
                    <a:pt x="3535680" y="146304"/>
                  </a:lnTo>
                  <a:cubicBezTo>
                    <a:pt x="3546278" y="114511"/>
                    <a:pt x="3633216" y="170688"/>
                    <a:pt x="3633216" y="170688"/>
                  </a:cubicBezTo>
                  <a:cubicBezTo>
                    <a:pt x="3653536" y="158496"/>
                    <a:pt x="3670624" y="136729"/>
                    <a:pt x="3694176" y="134112"/>
                  </a:cubicBezTo>
                  <a:cubicBezTo>
                    <a:pt x="3707435" y="132639"/>
                    <a:pt x="3767017" y="174544"/>
                    <a:pt x="3779520" y="182880"/>
                  </a:cubicBezTo>
                  <a:cubicBezTo>
                    <a:pt x="3812032" y="174752"/>
                    <a:pt x="3845561" y="169949"/>
                    <a:pt x="3877056" y="158496"/>
                  </a:cubicBezTo>
                  <a:cubicBezTo>
                    <a:pt x="3890827" y="153488"/>
                    <a:pt x="3899069" y="135730"/>
                    <a:pt x="3913632" y="134112"/>
                  </a:cubicBezTo>
                  <a:cubicBezTo>
                    <a:pt x="3938201" y="131382"/>
                    <a:pt x="3962400" y="142240"/>
                    <a:pt x="3986784" y="146304"/>
                  </a:cubicBezTo>
                  <a:cubicBezTo>
                    <a:pt x="4007104" y="138176"/>
                    <a:pt x="4027252" y="129604"/>
                    <a:pt x="4047744" y="121920"/>
                  </a:cubicBezTo>
                  <a:cubicBezTo>
                    <a:pt x="4059777" y="117408"/>
                    <a:pt x="4071532" y="108449"/>
                    <a:pt x="4084320" y="109728"/>
                  </a:cubicBezTo>
                  <a:cubicBezTo>
                    <a:pt x="4113760" y="112672"/>
                    <a:pt x="4141596" y="124756"/>
                    <a:pt x="4169664" y="134112"/>
                  </a:cubicBezTo>
                  <a:cubicBezTo>
                    <a:pt x="4190426" y="141033"/>
                    <a:pt x="4208939" y="155539"/>
                    <a:pt x="4230624" y="158496"/>
                  </a:cubicBezTo>
                  <a:cubicBezTo>
                    <a:pt x="4299197" y="167847"/>
                    <a:pt x="4368800" y="166624"/>
                    <a:pt x="4437888" y="170688"/>
                  </a:cubicBezTo>
                  <a:cubicBezTo>
                    <a:pt x="4530247" y="201474"/>
                    <a:pt x="4407129" y="173969"/>
                    <a:pt x="4498848" y="97536"/>
                  </a:cubicBezTo>
                  <a:cubicBezTo>
                    <a:pt x="4512810" y="85901"/>
                    <a:pt x="4533076" y="111015"/>
                    <a:pt x="4547616" y="121920"/>
                  </a:cubicBezTo>
                  <a:cubicBezTo>
                    <a:pt x="4566008" y="135714"/>
                    <a:pt x="4580128" y="154432"/>
                    <a:pt x="4596384" y="170688"/>
                  </a:cubicBezTo>
                  <a:cubicBezTo>
                    <a:pt x="4604512" y="150368"/>
                    <a:pt x="4613084" y="130220"/>
                    <a:pt x="4620768" y="109728"/>
                  </a:cubicBezTo>
                  <a:cubicBezTo>
                    <a:pt x="4625280" y="97695"/>
                    <a:pt x="4620768" y="77216"/>
                    <a:pt x="4632960" y="73152"/>
                  </a:cubicBezTo>
                  <a:cubicBezTo>
                    <a:pt x="4652619" y="66599"/>
                    <a:pt x="4673600" y="81280"/>
                    <a:pt x="4693920" y="85344"/>
                  </a:cubicBezTo>
                  <a:cubicBezTo>
                    <a:pt x="4706112" y="97536"/>
                    <a:pt x="4719142" y="108944"/>
                    <a:pt x="4730496" y="121920"/>
                  </a:cubicBezTo>
                  <a:cubicBezTo>
                    <a:pt x="4747632" y="141504"/>
                    <a:pt x="4760863" y="164479"/>
                    <a:pt x="4779264" y="182880"/>
                  </a:cubicBezTo>
                  <a:cubicBezTo>
                    <a:pt x="4789625" y="193241"/>
                    <a:pt x="4803648" y="199136"/>
                    <a:pt x="4815840" y="207264"/>
                  </a:cubicBezTo>
                  <a:cubicBezTo>
                    <a:pt x="4821596" y="214938"/>
                    <a:pt x="4866408" y="296045"/>
                    <a:pt x="4901184" y="268224"/>
                  </a:cubicBezTo>
                  <a:cubicBezTo>
                    <a:pt x="4917365" y="255279"/>
                    <a:pt x="4908350" y="227368"/>
                    <a:pt x="4913376" y="207264"/>
                  </a:cubicBezTo>
                  <a:cubicBezTo>
                    <a:pt x="4916493" y="194796"/>
                    <a:pt x="4921504" y="182880"/>
                    <a:pt x="4925568" y="170688"/>
                  </a:cubicBezTo>
                  <a:cubicBezTo>
                    <a:pt x="4941004" y="173775"/>
                    <a:pt x="5002917" y="183537"/>
                    <a:pt x="5023104" y="195072"/>
                  </a:cubicBezTo>
                  <a:cubicBezTo>
                    <a:pt x="5040747" y="205154"/>
                    <a:pt x="5055616" y="219456"/>
                    <a:pt x="5071872" y="231648"/>
                  </a:cubicBezTo>
                  <a:cubicBezTo>
                    <a:pt x="5108448" y="211328"/>
                    <a:pt x="5141749" y="183440"/>
                    <a:pt x="5181600" y="170688"/>
                  </a:cubicBezTo>
                  <a:cubicBezTo>
                    <a:pt x="5244610" y="150525"/>
                    <a:pt x="5037328" y="213360"/>
                    <a:pt x="5376672" y="134112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82757" y="1950878"/>
              <a:ext cx="8846961" cy="160971"/>
            </a:xfrm>
            <a:custGeom>
              <a:avLst/>
              <a:gdLst>
                <a:gd name="connsiteX0" fmla="*/ 0 w 5425440"/>
                <a:gd name="connsiteY0" fmla="*/ 38611 h 343411"/>
                <a:gd name="connsiteX1" fmla="*/ 390144 w 5425440"/>
                <a:gd name="connsiteY1" fmla="*/ 26419 h 343411"/>
                <a:gd name="connsiteX2" fmla="*/ 573024 w 5425440"/>
                <a:gd name="connsiteY2" fmla="*/ 62995 h 343411"/>
                <a:gd name="connsiteX3" fmla="*/ 682752 w 5425440"/>
                <a:gd name="connsiteY3" fmla="*/ 38611 h 343411"/>
                <a:gd name="connsiteX4" fmla="*/ 816864 w 5425440"/>
                <a:gd name="connsiteY4" fmla="*/ 62995 h 343411"/>
                <a:gd name="connsiteX5" fmla="*/ 1024128 w 5425440"/>
                <a:gd name="connsiteY5" fmla="*/ 75187 h 343411"/>
                <a:gd name="connsiteX6" fmla="*/ 1036320 w 5425440"/>
                <a:gd name="connsiteY6" fmla="*/ 111763 h 343411"/>
                <a:gd name="connsiteX7" fmla="*/ 1133856 w 5425440"/>
                <a:gd name="connsiteY7" fmla="*/ 99571 h 343411"/>
                <a:gd name="connsiteX8" fmla="*/ 1194816 w 5425440"/>
                <a:gd name="connsiteY8" fmla="*/ 87379 h 343411"/>
                <a:gd name="connsiteX9" fmla="*/ 1292352 w 5425440"/>
                <a:gd name="connsiteY9" fmla="*/ 111763 h 343411"/>
                <a:gd name="connsiteX10" fmla="*/ 1328928 w 5425440"/>
                <a:gd name="connsiteY10" fmla="*/ 75187 h 343411"/>
                <a:gd name="connsiteX11" fmla="*/ 1365504 w 5425440"/>
                <a:gd name="connsiteY11" fmla="*/ 50803 h 343411"/>
                <a:gd name="connsiteX12" fmla="*/ 1402080 w 5425440"/>
                <a:gd name="connsiteY12" fmla="*/ 99571 h 343411"/>
                <a:gd name="connsiteX13" fmla="*/ 1524000 w 5425440"/>
                <a:gd name="connsiteY13" fmla="*/ 209299 h 343411"/>
                <a:gd name="connsiteX14" fmla="*/ 1548384 w 5425440"/>
                <a:gd name="connsiteY14" fmla="*/ 258067 h 343411"/>
                <a:gd name="connsiteX15" fmla="*/ 1597152 w 5425440"/>
                <a:gd name="connsiteY15" fmla="*/ 184915 h 343411"/>
                <a:gd name="connsiteX16" fmla="*/ 1658112 w 5425440"/>
                <a:gd name="connsiteY16" fmla="*/ 160531 h 343411"/>
                <a:gd name="connsiteX17" fmla="*/ 1706880 w 5425440"/>
                <a:gd name="connsiteY17" fmla="*/ 184915 h 343411"/>
                <a:gd name="connsiteX18" fmla="*/ 1804416 w 5425440"/>
                <a:gd name="connsiteY18" fmla="*/ 306835 h 343411"/>
                <a:gd name="connsiteX19" fmla="*/ 1840992 w 5425440"/>
                <a:gd name="connsiteY19" fmla="*/ 319027 h 343411"/>
                <a:gd name="connsiteX20" fmla="*/ 1865376 w 5425440"/>
                <a:gd name="connsiteY20" fmla="*/ 258067 h 343411"/>
                <a:gd name="connsiteX21" fmla="*/ 1889760 w 5425440"/>
                <a:gd name="connsiteY21" fmla="*/ 209299 h 343411"/>
                <a:gd name="connsiteX22" fmla="*/ 1926336 w 5425440"/>
                <a:gd name="connsiteY22" fmla="*/ 245875 h 343411"/>
                <a:gd name="connsiteX23" fmla="*/ 1987296 w 5425440"/>
                <a:gd name="connsiteY23" fmla="*/ 258067 h 343411"/>
                <a:gd name="connsiteX24" fmla="*/ 2048256 w 5425440"/>
                <a:gd name="connsiteY24" fmla="*/ 319027 h 343411"/>
                <a:gd name="connsiteX25" fmla="*/ 2170176 w 5425440"/>
                <a:gd name="connsiteY25" fmla="*/ 343411 h 343411"/>
                <a:gd name="connsiteX26" fmla="*/ 2243328 w 5425440"/>
                <a:gd name="connsiteY26" fmla="*/ 306835 h 343411"/>
                <a:gd name="connsiteX27" fmla="*/ 2304288 w 5425440"/>
                <a:gd name="connsiteY27" fmla="*/ 258067 h 343411"/>
                <a:gd name="connsiteX28" fmla="*/ 2340864 w 5425440"/>
                <a:gd name="connsiteY28" fmla="*/ 282451 h 343411"/>
                <a:gd name="connsiteX29" fmla="*/ 2414016 w 5425440"/>
                <a:gd name="connsiteY29" fmla="*/ 306835 h 343411"/>
                <a:gd name="connsiteX30" fmla="*/ 2560320 w 5425440"/>
                <a:gd name="connsiteY30" fmla="*/ 245875 h 343411"/>
                <a:gd name="connsiteX31" fmla="*/ 2572512 w 5425440"/>
                <a:gd name="connsiteY31" fmla="*/ 197107 h 343411"/>
                <a:gd name="connsiteX32" fmla="*/ 2584704 w 5425440"/>
                <a:gd name="connsiteY32" fmla="*/ 160531 h 343411"/>
                <a:gd name="connsiteX33" fmla="*/ 2670048 w 5425440"/>
                <a:gd name="connsiteY33" fmla="*/ 209299 h 343411"/>
                <a:gd name="connsiteX34" fmla="*/ 2779776 w 5425440"/>
                <a:gd name="connsiteY34" fmla="*/ 233683 h 343411"/>
                <a:gd name="connsiteX35" fmla="*/ 2913888 w 5425440"/>
                <a:gd name="connsiteY35" fmla="*/ 160531 h 343411"/>
                <a:gd name="connsiteX36" fmla="*/ 2926080 w 5425440"/>
                <a:gd name="connsiteY36" fmla="*/ 123955 h 343411"/>
                <a:gd name="connsiteX37" fmla="*/ 2974848 w 5425440"/>
                <a:gd name="connsiteY37" fmla="*/ 160531 h 343411"/>
                <a:gd name="connsiteX38" fmla="*/ 3096768 w 5425440"/>
                <a:gd name="connsiteY38" fmla="*/ 221491 h 343411"/>
                <a:gd name="connsiteX39" fmla="*/ 3145536 w 5425440"/>
                <a:gd name="connsiteY39" fmla="*/ 184915 h 343411"/>
                <a:gd name="connsiteX40" fmla="*/ 3157728 w 5425440"/>
                <a:gd name="connsiteY40" fmla="*/ 99571 h 343411"/>
                <a:gd name="connsiteX41" fmla="*/ 3169920 w 5425440"/>
                <a:gd name="connsiteY41" fmla="*/ 62995 h 343411"/>
                <a:gd name="connsiteX42" fmla="*/ 3230880 w 5425440"/>
                <a:gd name="connsiteY42" fmla="*/ 111763 h 343411"/>
                <a:gd name="connsiteX43" fmla="*/ 3279648 w 5425440"/>
                <a:gd name="connsiteY43" fmla="*/ 136147 h 343411"/>
                <a:gd name="connsiteX44" fmla="*/ 3304032 w 5425440"/>
                <a:gd name="connsiteY44" fmla="*/ 172723 h 343411"/>
                <a:gd name="connsiteX45" fmla="*/ 3364992 w 5425440"/>
                <a:gd name="connsiteY45" fmla="*/ 160531 h 343411"/>
                <a:gd name="connsiteX46" fmla="*/ 3413760 w 5425440"/>
                <a:gd name="connsiteY46" fmla="*/ 87379 h 343411"/>
                <a:gd name="connsiteX47" fmla="*/ 3499104 w 5425440"/>
                <a:gd name="connsiteY47" fmla="*/ 136147 h 343411"/>
                <a:gd name="connsiteX48" fmla="*/ 3560064 w 5425440"/>
                <a:gd name="connsiteY48" fmla="*/ 148339 h 343411"/>
                <a:gd name="connsiteX49" fmla="*/ 3633216 w 5425440"/>
                <a:gd name="connsiteY49" fmla="*/ 172723 h 343411"/>
                <a:gd name="connsiteX50" fmla="*/ 3681984 w 5425440"/>
                <a:gd name="connsiteY50" fmla="*/ 160531 h 343411"/>
                <a:gd name="connsiteX51" fmla="*/ 3694176 w 5425440"/>
                <a:gd name="connsiteY51" fmla="*/ 123955 h 343411"/>
                <a:gd name="connsiteX52" fmla="*/ 3755136 w 5425440"/>
                <a:gd name="connsiteY52" fmla="*/ 172723 h 343411"/>
                <a:gd name="connsiteX53" fmla="*/ 3828288 w 5425440"/>
                <a:gd name="connsiteY53" fmla="*/ 197107 h 343411"/>
                <a:gd name="connsiteX54" fmla="*/ 4035552 w 5425440"/>
                <a:gd name="connsiteY54" fmla="*/ 233683 h 343411"/>
                <a:gd name="connsiteX55" fmla="*/ 4072128 w 5425440"/>
                <a:gd name="connsiteY55" fmla="*/ 209299 h 343411"/>
                <a:gd name="connsiteX56" fmla="*/ 4194048 w 5425440"/>
                <a:gd name="connsiteY56" fmla="*/ 245875 h 343411"/>
                <a:gd name="connsiteX57" fmla="*/ 4303776 w 5425440"/>
                <a:gd name="connsiteY57" fmla="*/ 184915 h 343411"/>
                <a:gd name="connsiteX58" fmla="*/ 4401312 w 5425440"/>
                <a:gd name="connsiteY58" fmla="*/ 172723 h 343411"/>
                <a:gd name="connsiteX59" fmla="*/ 4474464 w 5425440"/>
                <a:gd name="connsiteY59" fmla="*/ 87379 h 343411"/>
                <a:gd name="connsiteX60" fmla="*/ 4511040 w 5425440"/>
                <a:gd name="connsiteY60" fmla="*/ 123955 h 343411"/>
                <a:gd name="connsiteX61" fmla="*/ 4559808 w 5425440"/>
                <a:gd name="connsiteY61" fmla="*/ 136147 h 343411"/>
                <a:gd name="connsiteX62" fmla="*/ 4706112 w 5425440"/>
                <a:gd name="connsiteY62" fmla="*/ 123955 h 343411"/>
                <a:gd name="connsiteX63" fmla="*/ 4742688 w 5425440"/>
                <a:gd name="connsiteY63" fmla="*/ 160531 h 343411"/>
                <a:gd name="connsiteX64" fmla="*/ 4779264 w 5425440"/>
                <a:gd name="connsiteY64" fmla="*/ 172723 h 343411"/>
                <a:gd name="connsiteX65" fmla="*/ 4864608 w 5425440"/>
                <a:gd name="connsiteY65" fmla="*/ 111763 h 343411"/>
                <a:gd name="connsiteX66" fmla="*/ 4901184 w 5425440"/>
                <a:gd name="connsiteY66" fmla="*/ 99571 h 343411"/>
                <a:gd name="connsiteX67" fmla="*/ 4937760 w 5425440"/>
                <a:gd name="connsiteY67" fmla="*/ 136147 h 343411"/>
                <a:gd name="connsiteX68" fmla="*/ 4986528 w 5425440"/>
                <a:gd name="connsiteY68" fmla="*/ 148339 h 343411"/>
                <a:gd name="connsiteX69" fmla="*/ 5035296 w 5425440"/>
                <a:gd name="connsiteY69" fmla="*/ 111763 h 343411"/>
                <a:gd name="connsiteX70" fmla="*/ 5084064 w 5425440"/>
                <a:gd name="connsiteY70" fmla="*/ 87379 h 343411"/>
                <a:gd name="connsiteX71" fmla="*/ 5120640 w 5425440"/>
                <a:gd name="connsiteY71" fmla="*/ 62995 h 343411"/>
                <a:gd name="connsiteX72" fmla="*/ 5315712 w 5425440"/>
                <a:gd name="connsiteY72" fmla="*/ 111763 h 343411"/>
                <a:gd name="connsiteX73" fmla="*/ 5388864 w 5425440"/>
                <a:gd name="connsiteY73" fmla="*/ 136147 h 343411"/>
                <a:gd name="connsiteX74" fmla="*/ 5425440 w 5425440"/>
                <a:gd name="connsiteY74" fmla="*/ 50803 h 3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425440" h="343411">
                  <a:moveTo>
                    <a:pt x="0" y="38611"/>
                  </a:moveTo>
                  <a:cubicBezTo>
                    <a:pt x="203722" y="20896"/>
                    <a:pt x="231627" y="0"/>
                    <a:pt x="390144" y="26419"/>
                  </a:cubicBezTo>
                  <a:cubicBezTo>
                    <a:pt x="451465" y="36639"/>
                    <a:pt x="573024" y="62995"/>
                    <a:pt x="573024" y="62995"/>
                  </a:cubicBezTo>
                  <a:cubicBezTo>
                    <a:pt x="609600" y="54867"/>
                    <a:pt x="645367" y="41103"/>
                    <a:pt x="682752" y="38611"/>
                  </a:cubicBezTo>
                  <a:cubicBezTo>
                    <a:pt x="708120" y="36920"/>
                    <a:pt x="788854" y="60449"/>
                    <a:pt x="816864" y="62995"/>
                  </a:cubicBezTo>
                  <a:cubicBezTo>
                    <a:pt x="885787" y="69261"/>
                    <a:pt x="955040" y="71123"/>
                    <a:pt x="1024128" y="75187"/>
                  </a:cubicBezTo>
                  <a:cubicBezTo>
                    <a:pt x="1028192" y="87379"/>
                    <a:pt x="1027233" y="102676"/>
                    <a:pt x="1036320" y="111763"/>
                  </a:cubicBezTo>
                  <a:cubicBezTo>
                    <a:pt x="1067547" y="142990"/>
                    <a:pt x="1105430" y="108099"/>
                    <a:pt x="1133856" y="99571"/>
                  </a:cubicBezTo>
                  <a:cubicBezTo>
                    <a:pt x="1153704" y="93616"/>
                    <a:pt x="1174496" y="91443"/>
                    <a:pt x="1194816" y="87379"/>
                  </a:cubicBezTo>
                  <a:cubicBezTo>
                    <a:pt x="1215858" y="94393"/>
                    <a:pt x="1275538" y="115967"/>
                    <a:pt x="1292352" y="111763"/>
                  </a:cubicBezTo>
                  <a:cubicBezTo>
                    <a:pt x="1309079" y="107581"/>
                    <a:pt x="1315682" y="86225"/>
                    <a:pt x="1328928" y="75187"/>
                  </a:cubicBezTo>
                  <a:cubicBezTo>
                    <a:pt x="1340185" y="65806"/>
                    <a:pt x="1353312" y="58931"/>
                    <a:pt x="1365504" y="50803"/>
                  </a:cubicBezTo>
                  <a:cubicBezTo>
                    <a:pt x="1377696" y="67059"/>
                    <a:pt x="1388487" y="84467"/>
                    <a:pt x="1402080" y="99571"/>
                  </a:cubicBezTo>
                  <a:cubicBezTo>
                    <a:pt x="1462671" y="166894"/>
                    <a:pt x="1463513" y="163934"/>
                    <a:pt x="1524000" y="209299"/>
                  </a:cubicBezTo>
                  <a:cubicBezTo>
                    <a:pt x="1532128" y="225555"/>
                    <a:pt x="1530562" y="254503"/>
                    <a:pt x="1548384" y="258067"/>
                  </a:cubicBezTo>
                  <a:cubicBezTo>
                    <a:pt x="1576924" y="263775"/>
                    <a:pt x="1592271" y="199558"/>
                    <a:pt x="1597152" y="184915"/>
                  </a:cubicBezTo>
                  <a:cubicBezTo>
                    <a:pt x="1681544" y="269307"/>
                    <a:pt x="1586274" y="196450"/>
                    <a:pt x="1658112" y="160531"/>
                  </a:cubicBezTo>
                  <a:lnTo>
                    <a:pt x="1706880" y="184915"/>
                  </a:lnTo>
                  <a:cubicBezTo>
                    <a:pt x="1740763" y="241386"/>
                    <a:pt x="1747895" y="264444"/>
                    <a:pt x="1804416" y="306835"/>
                  </a:cubicBezTo>
                  <a:cubicBezTo>
                    <a:pt x="1814697" y="314546"/>
                    <a:pt x="1828800" y="314963"/>
                    <a:pt x="1840992" y="319027"/>
                  </a:cubicBezTo>
                  <a:cubicBezTo>
                    <a:pt x="1849120" y="298707"/>
                    <a:pt x="1856488" y="278066"/>
                    <a:pt x="1865376" y="258067"/>
                  </a:cubicBezTo>
                  <a:cubicBezTo>
                    <a:pt x="1872757" y="241459"/>
                    <a:pt x="1871938" y="212863"/>
                    <a:pt x="1889760" y="209299"/>
                  </a:cubicBezTo>
                  <a:cubicBezTo>
                    <a:pt x="1906667" y="205918"/>
                    <a:pt x="1910914" y="238164"/>
                    <a:pt x="1926336" y="245875"/>
                  </a:cubicBezTo>
                  <a:cubicBezTo>
                    <a:pt x="1944871" y="255142"/>
                    <a:pt x="1966976" y="254003"/>
                    <a:pt x="1987296" y="258067"/>
                  </a:cubicBezTo>
                  <a:cubicBezTo>
                    <a:pt x="2007616" y="278387"/>
                    <a:pt x="2024346" y="303087"/>
                    <a:pt x="2048256" y="319027"/>
                  </a:cubicBezTo>
                  <a:cubicBezTo>
                    <a:pt x="2060381" y="327110"/>
                    <a:pt x="2169935" y="343371"/>
                    <a:pt x="2170176" y="343411"/>
                  </a:cubicBezTo>
                  <a:cubicBezTo>
                    <a:pt x="2194560" y="331219"/>
                    <a:pt x="2222629" y="324577"/>
                    <a:pt x="2243328" y="306835"/>
                  </a:cubicBezTo>
                  <a:cubicBezTo>
                    <a:pt x="2322551" y="238930"/>
                    <a:pt x="2162563" y="293498"/>
                    <a:pt x="2304288" y="258067"/>
                  </a:cubicBezTo>
                  <a:cubicBezTo>
                    <a:pt x="2316480" y="266195"/>
                    <a:pt x="2327474" y="276500"/>
                    <a:pt x="2340864" y="282451"/>
                  </a:cubicBezTo>
                  <a:cubicBezTo>
                    <a:pt x="2364352" y="292890"/>
                    <a:pt x="2414016" y="306835"/>
                    <a:pt x="2414016" y="306835"/>
                  </a:cubicBezTo>
                  <a:cubicBezTo>
                    <a:pt x="2452813" y="295750"/>
                    <a:pt x="2529521" y="281807"/>
                    <a:pt x="2560320" y="245875"/>
                  </a:cubicBezTo>
                  <a:cubicBezTo>
                    <a:pt x="2571225" y="233153"/>
                    <a:pt x="2567909" y="213219"/>
                    <a:pt x="2572512" y="197107"/>
                  </a:cubicBezTo>
                  <a:cubicBezTo>
                    <a:pt x="2576043" y="184750"/>
                    <a:pt x="2580640" y="172723"/>
                    <a:pt x="2584704" y="160531"/>
                  </a:cubicBezTo>
                  <a:cubicBezTo>
                    <a:pt x="2712946" y="192592"/>
                    <a:pt x="2557058" y="144733"/>
                    <a:pt x="2670048" y="209299"/>
                  </a:cubicBezTo>
                  <a:cubicBezTo>
                    <a:pt x="2679319" y="214597"/>
                    <a:pt x="2776093" y="232946"/>
                    <a:pt x="2779776" y="233683"/>
                  </a:cubicBezTo>
                  <a:cubicBezTo>
                    <a:pt x="2871057" y="210863"/>
                    <a:pt x="2872950" y="232173"/>
                    <a:pt x="2913888" y="160531"/>
                  </a:cubicBezTo>
                  <a:cubicBezTo>
                    <a:pt x="2920264" y="149373"/>
                    <a:pt x="2922016" y="136147"/>
                    <a:pt x="2926080" y="123955"/>
                  </a:cubicBezTo>
                  <a:cubicBezTo>
                    <a:pt x="2942336" y="136147"/>
                    <a:pt x="2957205" y="150449"/>
                    <a:pt x="2974848" y="160531"/>
                  </a:cubicBezTo>
                  <a:cubicBezTo>
                    <a:pt x="3014298" y="183074"/>
                    <a:pt x="3096768" y="221491"/>
                    <a:pt x="3096768" y="221491"/>
                  </a:cubicBezTo>
                  <a:cubicBezTo>
                    <a:pt x="3113024" y="209299"/>
                    <a:pt x="3136449" y="203090"/>
                    <a:pt x="3145536" y="184915"/>
                  </a:cubicBezTo>
                  <a:cubicBezTo>
                    <a:pt x="3158387" y="159212"/>
                    <a:pt x="3152092" y="127750"/>
                    <a:pt x="3157728" y="99571"/>
                  </a:cubicBezTo>
                  <a:cubicBezTo>
                    <a:pt x="3160248" y="86969"/>
                    <a:pt x="3165856" y="75187"/>
                    <a:pt x="3169920" y="62995"/>
                  </a:cubicBezTo>
                  <a:cubicBezTo>
                    <a:pt x="3190240" y="79251"/>
                    <a:pt x="3209228" y="97328"/>
                    <a:pt x="3230880" y="111763"/>
                  </a:cubicBezTo>
                  <a:cubicBezTo>
                    <a:pt x="3246002" y="121845"/>
                    <a:pt x="3265686" y="124512"/>
                    <a:pt x="3279648" y="136147"/>
                  </a:cubicBezTo>
                  <a:cubicBezTo>
                    <a:pt x="3290905" y="145528"/>
                    <a:pt x="3295904" y="160531"/>
                    <a:pt x="3304032" y="172723"/>
                  </a:cubicBezTo>
                  <a:cubicBezTo>
                    <a:pt x="3324352" y="168659"/>
                    <a:pt x="3348635" y="173253"/>
                    <a:pt x="3364992" y="160531"/>
                  </a:cubicBezTo>
                  <a:cubicBezTo>
                    <a:pt x="3388125" y="142539"/>
                    <a:pt x="3413760" y="87379"/>
                    <a:pt x="3413760" y="87379"/>
                  </a:cubicBezTo>
                  <a:cubicBezTo>
                    <a:pt x="3440516" y="105216"/>
                    <a:pt x="3468167" y="125835"/>
                    <a:pt x="3499104" y="136147"/>
                  </a:cubicBezTo>
                  <a:cubicBezTo>
                    <a:pt x="3518763" y="142700"/>
                    <a:pt x="3540072" y="142887"/>
                    <a:pt x="3560064" y="148339"/>
                  </a:cubicBezTo>
                  <a:cubicBezTo>
                    <a:pt x="3584861" y="155102"/>
                    <a:pt x="3633216" y="172723"/>
                    <a:pt x="3633216" y="172723"/>
                  </a:cubicBezTo>
                  <a:cubicBezTo>
                    <a:pt x="3649472" y="168659"/>
                    <a:pt x="3668900" y="170999"/>
                    <a:pt x="3681984" y="160531"/>
                  </a:cubicBezTo>
                  <a:cubicBezTo>
                    <a:pt x="3692019" y="152503"/>
                    <a:pt x="3681499" y="121842"/>
                    <a:pt x="3694176" y="123955"/>
                  </a:cubicBezTo>
                  <a:cubicBezTo>
                    <a:pt x="3719844" y="128233"/>
                    <a:pt x="3732291" y="160262"/>
                    <a:pt x="3755136" y="172723"/>
                  </a:cubicBezTo>
                  <a:cubicBezTo>
                    <a:pt x="3777701" y="185031"/>
                    <a:pt x="3803904" y="188979"/>
                    <a:pt x="3828288" y="197107"/>
                  </a:cubicBezTo>
                  <a:cubicBezTo>
                    <a:pt x="3911562" y="224865"/>
                    <a:pt x="3947384" y="223887"/>
                    <a:pt x="4035552" y="233683"/>
                  </a:cubicBezTo>
                  <a:cubicBezTo>
                    <a:pt x="4047744" y="225555"/>
                    <a:pt x="4057548" y="210757"/>
                    <a:pt x="4072128" y="209299"/>
                  </a:cubicBezTo>
                  <a:cubicBezTo>
                    <a:pt x="4140348" y="202477"/>
                    <a:pt x="4149689" y="216303"/>
                    <a:pt x="4194048" y="245875"/>
                  </a:cubicBezTo>
                  <a:cubicBezTo>
                    <a:pt x="4230624" y="225555"/>
                    <a:pt x="4263544" y="196410"/>
                    <a:pt x="4303776" y="184915"/>
                  </a:cubicBezTo>
                  <a:cubicBezTo>
                    <a:pt x="4475148" y="135952"/>
                    <a:pt x="4279581" y="253877"/>
                    <a:pt x="4401312" y="172723"/>
                  </a:cubicBezTo>
                  <a:cubicBezTo>
                    <a:pt x="4403204" y="170200"/>
                    <a:pt x="4461728" y="87379"/>
                    <a:pt x="4474464" y="87379"/>
                  </a:cubicBezTo>
                  <a:cubicBezTo>
                    <a:pt x="4491706" y="87379"/>
                    <a:pt x="4496070" y="115401"/>
                    <a:pt x="4511040" y="123955"/>
                  </a:cubicBezTo>
                  <a:cubicBezTo>
                    <a:pt x="4525589" y="132268"/>
                    <a:pt x="4543552" y="132083"/>
                    <a:pt x="4559808" y="136147"/>
                  </a:cubicBezTo>
                  <a:cubicBezTo>
                    <a:pt x="4619833" y="116139"/>
                    <a:pt x="4642787" y="95811"/>
                    <a:pt x="4706112" y="123955"/>
                  </a:cubicBezTo>
                  <a:cubicBezTo>
                    <a:pt x="4721868" y="130958"/>
                    <a:pt x="4728342" y="150967"/>
                    <a:pt x="4742688" y="160531"/>
                  </a:cubicBezTo>
                  <a:cubicBezTo>
                    <a:pt x="4753381" y="167660"/>
                    <a:pt x="4767072" y="168659"/>
                    <a:pt x="4779264" y="172723"/>
                  </a:cubicBezTo>
                  <a:cubicBezTo>
                    <a:pt x="4807712" y="152403"/>
                    <a:pt x="4834630" y="129750"/>
                    <a:pt x="4864608" y="111763"/>
                  </a:cubicBezTo>
                  <a:cubicBezTo>
                    <a:pt x="4875628" y="105151"/>
                    <a:pt x="4888992" y="95507"/>
                    <a:pt x="4901184" y="99571"/>
                  </a:cubicBezTo>
                  <a:cubicBezTo>
                    <a:pt x="4917541" y="105023"/>
                    <a:pt x="4922790" y="127593"/>
                    <a:pt x="4937760" y="136147"/>
                  </a:cubicBezTo>
                  <a:cubicBezTo>
                    <a:pt x="4952309" y="144460"/>
                    <a:pt x="4970272" y="144275"/>
                    <a:pt x="4986528" y="148339"/>
                  </a:cubicBezTo>
                  <a:cubicBezTo>
                    <a:pt x="5002784" y="136147"/>
                    <a:pt x="5018065" y="122533"/>
                    <a:pt x="5035296" y="111763"/>
                  </a:cubicBezTo>
                  <a:cubicBezTo>
                    <a:pt x="5050708" y="102130"/>
                    <a:pt x="5068284" y="96396"/>
                    <a:pt x="5084064" y="87379"/>
                  </a:cubicBezTo>
                  <a:cubicBezTo>
                    <a:pt x="5096786" y="80109"/>
                    <a:pt x="5108448" y="71123"/>
                    <a:pt x="5120640" y="62995"/>
                  </a:cubicBezTo>
                  <a:cubicBezTo>
                    <a:pt x="5312929" y="82224"/>
                    <a:pt x="5177165" y="54035"/>
                    <a:pt x="5315712" y="111763"/>
                  </a:cubicBezTo>
                  <a:cubicBezTo>
                    <a:pt x="5339438" y="121649"/>
                    <a:pt x="5388864" y="136147"/>
                    <a:pt x="5388864" y="136147"/>
                  </a:cubicBezTo>
                  <a:cubicBezTo>
                    <a:pt x="5416623" y="66750"/>
                    <a:pt x="5403461" y="94762"/>
                    <a:pt x="5425440" y="5080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128281" y="1749631"/>
              <a:ext cx="8514401" cy="360727"/>
            </a:xfrm>
            <a:custGeom>
              <a:avLst/>
              <a:gdLst>
                <a:gd name="connsiteX0" fmla="*/ 15512 w 5221496"/>
                <a:gd name="connsiteY0" fmla="*/ 330655 h 769567"/>
                <a:gd name="connsiteX1" fmla="*/ 174008 w 5221496"/>
                <a:gd name="connsiteY1" fmla="*/ 294079 h 769567"/>
                <a:gd name="connsiteX2" fmla="*/ 210584 w 5221496"/>
                <a:gd name="connsiteY2" fmla="*/ 306271 h 769567"/>
                <a:gd name="connsiteX3" fmla="*/ 222776 w 5221496"/>
                <a:gd name="connsiteY3" fmla="*/ 342847 h 769567"/>
                <a:gd name="connsiteX4" fmla="*/ 234968 w 5221496"/>
                <a:gd name="connsiteY4" fmla="*/ 391615 h 769567"/>
                <a:gd name="connsiteX5" fmla="*/ 271544 w 5221496"/>
                <a:gd name="connsiteY5" fmla="*/ 367231 h 769567"/>
                <a:gd name="connsiteX6" fmla="*/ 283736 w 5221496"/>
                <a:gd name="connsiteY6" fmla="*/ 318463 h 769567"/>
                <a:gd name="connsiteX7" fmla="*/ 332504 w 5221496"/>
                <a:gd name="connsiteY7" fmla="*/ 391615 h 769567"/>
                <a:gd name="connsiteX8" fmla="*/ 430040 w 5221496"/>
                <a:gd name="connsiteY8" fmla="*/ 428191 h 769567"/>
                <a:gd name="connsiteX9" fmla="*/ 612920 w 5221496"/>
                <a:gd name="connsiteY9" fmla="*/ 452575 h 769567"/>
                <a:gd name="connsiteX10" fmla="*/ 625112 w 5221496"/>
                <a:gd name="connsiteY10" fmla="*/ 489151 h 769567"/>
                <a:gd name="connsiteX11" fmla="*/ 673880 w 5221496"/>
                <a:gd name="connsiteY11" fmla="*/ 464767 h 769567"/>
                <a:gd name="connsiteX12" fmla="*/ 686072 w 5221496"/>
                <a:gd name="connsiteY12" fmla="*/ 415999 h 769567"/>
                <a:gd name="connsiteX13" fmla="*/ 710456 w 5221496"/>
                <a:gd name="connsiteY13" fmla="*/ 318463 h 769567"/>
                <a:gd name="connsiteX14" fmla="*/ 722648 w 5221496"/>
                <a:gd name="connsiteY14" fmla="*/ 367231 h 769567"/>
                <a:gd name="connsiteX15" fmla="*/ 759224 w 5221496"/>
                <a:gd name="connsiteY15" fmla="*/ 245311 h 769567"/>
                <a:gd name="connsiteX16" fmla="*/ 807992 w 5221496"/>
                <a:gd name="connsiteY16" fmla="*/ 269695 h 769567"/>
                <a:gd name="connsiteX17" fmla="*/ 868952 w 5221496"/>
                <a:gd name="connsiteY17" fmla="*/ 342847 h 769567"/>
                <a:gd name="connsiteX18" fmla="*/ 893336 w 5221496"/>
                <a:gd name="connsiteY18" fmla="*/ 403807 h 769567"/>
                <a:gd name="connsiteX19" fmla="*/ 942104 w 5221496"/>
                <a:gd name="connsiteY19" fmla="*/ 476959 h 769567"/>
                <a:gd name="connsiteX20" fmla="*/ 1015256 w 5221496"/>
                <a:gd name="connsiteY20" fmla="*/ 623263 h 769567"/>
                <a:gd name="connsiteX21" fmla="*/ 1088408 w 5221496"/>
                <a:gd name="connsiteY21" fmla="*/ 428191 h 769567"/>
                <a:gd name="connsiteX22" fmla="*/ 1112792 w 5221496"/>
                <a:gd name="connsiteY22" fmla="*/ 476959 h 769567"/>
                <a:gd name="connsiteX23" fmla="*/ 1124984 w 5221496"/>
                <a:gd name="connsiteY23" fmla="*/ 525727 h 769567"/>
                <a:gd name="connsiteX24" fmla="*/ 1149368 w 5221496"/>
                <a:gd name="connsiteY24" fmla="*/ 537919 h 769567"/>
                <a:gd name="connsiteX25" fmla="*/ 1198136 w 5221496"/>
                <a:gd name="connsiteY25" fmla="*/ 513535 h 769567"/>
                <a:gd name="connsiteX26" fmla="*/ 1271288 w 5221496"/>
                <a:gd name="connsiteY26" fmla="*/ 464767 h 769567"/>
                <a:gd name="connsiteX27" fmla="*/ 1283480 w 5221496"/>
                <a:gd name="connsiteY27" fmla="*/ 428191 h 769567"/>
                <a:gd name="connsiteX28" fmla="*/ 1295672 w 5221496"/>
                <a:gd name="connsiteY28" fmla="*/ 379423 h 769567"/>
                <a:gd name="connsiteX29" fmla="*/ 1320056 w 5221496"/>
                <a:gd name="connsiteY29" fmla="*/ 440383 h 769567"/>
                <a:gd name="connsiteX30" fmla="*/ 1344440 w 5221496"/>
                <a:gd name="connsiteY30" fmla="*/ 391615 h 769567"/>
                <a:gd name="connsiteX31" fmla="*/ 1356632 w 5221496"/>
                <a:gd name="connsiteY31" fmla="*/ 294079 h 769567"/>
                <a:gd name="connsiteX32" fmla="*/ 1368824 w 5221496"/>
                <a:gd name="connsiteY32" fmla="*/ 330655 h 769567"/>
                <a:gd name="connsiteX33" fmla="*/ 1381016 w 5221496"/>
                <a:gd name="connsiteY33" fmla="*/ 391615 h 769567"/>
                <a:gd name="connsiteX34" fmla="*/ 1393208 w 5221496"/>
                <a:gd name="connsiteY34" fmla="*/ 281887 h 769567"/>
                <a:gd name="connsiteX35" fmla="*/ 1429784 w 5221496"/>
                <a:gd name="connsiteY35" fmla="*/ 318463 h 769567"/>
                <a:gd name="connsiteX36" fmla="*/ 1454168 w 5221496"/>
                <a:gd name="connsiteY36" fmla="*/ 403807 h 769567"/>
                <a:gd name="connsiteX37" fmla="*/ 1588280 w 5221496"/>
                <a:gd name="connsiteY37" fmla="*/ 525727 h 769567"/>
                <a:gd name="connsiteX38" fmla="*/ 1637048 w 5221496"/>
                <a:gd name="connsiteY38" fmla="*/ 501343 h 769567"/>
                <a:gd name="connsiteX39" fmla="*/ 1746776 w 5221496"/>
                <a:gd name="connsiteY39" fmla="*/ 476959 h 769567"/>
                <a:gd name="connsiteX40" fmla="*/ 1758968 w 5221496"/>
                <a:gd name="connsiteY40" fmla="*/ 440383 h 769567"/>
                <a:gd name="connsiteX41" fmla="*/ 1807736 w 5221496"/>
                <a:gd name="connsiteY41" fmla="*/ 379423 h 769567"/>
                <a:gd name="connsiteX42" fmla="*/ 1856504 w 5221496"/>
                <a:gd name="connsiteY42" fmla="*/ 440383 h 769567"/>
                <a:gd name="connsiteX43" fmla="*/ 1893080 w 5221496"/>
                <a:gd name="connsiteY43" fmla="*/ 476959 h 769567"/>
                <a:gd name="connsiteX44" fmla="*/ 1929656 w 5221496"/>
                <a:gd name="connsiteY44" fmla="*/ 452575 h 769567"/>
                <a:gd name="connsiteX45" fmla="*/ 1966232 w 5221496"/>
                <a:gd name="connsiteY45" fmla="*/ 440383 h 769567"/>
                <a:gd name="connsiteX46" fmla="*/ 1978424 w 5221496"/>
                <a:gd name="connsiteY46" fmla="*/ 476959 h 769567"/>
                <a:gd name="connsiteX47" fmla="*/ 2002808 w 5221496"/>
                <a:gd name="connsiteY47" fmla="*/ 513535 h 769567"/>
                <a:gd name="connsiteX48" fmla="*/ 2051576 w 5221496"/>
                <a:gd name="connsiteY48" fmla="*/ 525727 h 769567"/>
                <a:gd name="connsiteX49" fmla="*/ 2112536 w 5221496"/>
                <a:gd name="connsiteY49" fmla="*/ 440383 h 769567"/>
                <a:gd name="connsiteX50" fmla="*/ 2124728 w 5221496"/>
                <a:gd name="connsiteY50" fmla="*/ 379423 h 769567"/>
                <a:gd name="connsiteX51" fmla="*/ 2161304 w 5221496"/>
                <a:gd name="connsiteY51" fmla="*/ 464767 h 769567"/>
                <a:gd name="connsiteX52" fmla="*/ 2222264 w 5221496"/>
                <a:gd name="connsiteY52" fmla="*/ 452575 h 769567"/>
                <a:gd name="connsiteX53" fmla="*/ 2234456 w 5221496"/>
                <a:gd name="connsiteY53" fmla="*/ 318463 h 769567"/>
                <a:gd name="connsiteX54" fmla="*/ 2246648 w 5221496"/>
                <a:gd name="connsiteY54" fmla="*/ 403807 h 769567"/>
                <a:gd name="connsiteX55" fmla="*/ 2258840 w 5221496"/>
                <a:gd name="connsiteY55" fmla="*/ 476959 h 769567"/>
                <a:gd name="connsiteX56" fmla="*/ 2271032 w 5221496"/>
                <a:gd name="connsiteY56" fmla="*/ 574495 h 769567"/>
                <a:gd name="connsiteX57" fmla="*/ 2283224 w 5221496"/>
                <a:gd name="connsiteY57" fmla="*/ 525727 h 769567"/>
                <a:gd name="connsiteX58" fmla="*/ 2295416 w 5221496"/>
                <a:gd name="connsiteY58" fmla="*/ 562303 h 769567"/>
                <a:gd name="connsiteX59" fmla="*/ 2319800 w 5221496"/>
                <a:gd name="connsiteY59" fmla="*/ 489151 h 769567"/>
                <a:gd name="connsiteX60" fmla="*/ 2368568 w 5221496"/>
                <a:gd name="connsiteY60" fmla="*/ 464767 h 769567"/>
                <a:gd name="connsiteX61" fmla="*/ 2405144 w 5221496"/>
                <a:gd name="connsiteY61" fmla="*/ 537919 h 769567"/>
                <a:gd name="connsiteX62" fmla="*/ 2502680 w 5221496"/>
                <a:gd name="connsiteY62" fmla="*/ 489151 h 769567"/>
                <a:gd name="connsiteX63" fmla="*/ 2514872 w 5221496"/>
                <a:gd name="connsiteY63" fmla="*/ 428191 h 769567"/>
                <a:gd name="connsiteX64" fmla="*/ 2563640 w 5221496"/>
                <a:gd name="connsiteY64" fmla="*/ 562303 h 769567"/>
                <a:gd name="connsiteX65" fmla="*/ 2612408 w 5221496"/>
                <a:gd name="connsiteY65" fmla="*/ 537919 h 769567"/>
                <a:gd name="connsiteX66" fmla="*/ 2624600 w 5221496"/>
                <a:gd name="connsiteY66" fmla="*/ 489151 h 769567"/>
                <a:gd name="connsiteX67" fmla="*/ 2673368 w 5221496"/>
                <a:gd name="connsiteY67" fmla="*/ 611071 h 769567"/>
                <a:gd name="connsiteX68" fmla="*/ 2697752 w 5221496"/>
                <a:gd name="connsiteY68" fmla="*/ 562303 h 769567"/>
                <a:gd name="connsiteX69" fmla="*/ 2722136 w 5221496"/>
                <a:gd name="connsiteY69" fmla="*/ 611071 h 769567"/>
                <a:gd name="connsiteX70" fmla="*/ 2770904 w 5221496"/>
                <a:gd name="connsiteY70" fmla="*/ 513535 h 769567"/>
                <a:gd name="connsiteX71" fmla="*/ 2783096 w 5221496"/>
                <a:gd name="connsiteY71" fmla="*/ 403807 h 769567"/>
                <a:gd name="connsiteX72" fmla="*/ 2795288 w 5221496"/>
                <a:gd name="connsiteY72" fmla="*/ 355039 h 769567"/>
                <a:gd name="connsiteX73" fmla="*/ 2819672 w 5221496"/>
                <a:gd name="connsiteY73" fmla="*/ 403807 h 769567"/>
                <a:gd name="connsiteX74" fmla="*/ 2831864 w 5221496"/>
                <a:gd name="connsiteY74" fmla="*/ 367231 h 769567"/>
                <a:gd name="connsiteX75" fmla="*/ 2844056 w 5221496"/>
                <a:gd name="connsiteY75" fmla="*/ 281887 h 769567"/>
                <a:gd name="connsiteX76" fmla="*/ 2892824 w 5221496"/>
                <a:gd name="connsiteY76" fmla="*/ 38047 h 769567"/>
                <a:gd name="connsiteX77" fmla="*/ 2917208 w 5221496"/>
                <a:gd name="connsiteY77" fmla="*/ 245311 h 769567"/>
                <a:gd name="connsiteX78" fmla="*/ 2929400 w 5221496"/>
                <a:gd name="connsiteY78" fmla="*/ 318463 h 769567"/>
                <a:gd name="connsiteX79" fmla="*/ 2990360 w 5221496"/>
                <a:gd name="connsiteY79" fmla="*/ 464767 h 769567"/>
                <a:gd name="connsiteX80" fmla="*/ 3026936 w 5221496"/>
                <a:gd name="connsiteY80" fmla="*/ 537919 h 769567"/>
                <a:gd name="connsiteX81" fmla="*/ 3039128 w 5221496"/>
                <a:gd name="connsiteY81" fmla="*/ 501343 h 769567"/>
                <a:gd name="connsiteX82" fmla="*/ 3075704 w 5221496"/>
                <a:gd name="connsiteY82" fmla="*/ 586687 h 769567"/>
                <a:gd name="connsiteX83" fmla="*/ 3100088 w 5221496"/>
                <a:gd name="connsiteY83" fmla="*/ 659839 h 769567"/>
                <a:gd name="connsiteX84" fmla="*/ 3124472 w 5221496"/>
                <a:gd name="connsiteY84" fmla="*/ 696415 h 769567"/>
                <a:gd name="connsiteX85" fmla="*/ 3148856 w 5221496"/>
                <a:gd name="connsiteY85" fmla="*/ 769567 h 769567"/>
                <a:gd name="connsiteX86" fmla="*/ 3185432 w 5221496"/>
                <a:gd name="connsiteY86" fmla="*/ 550111 h 769567"/>
                <a:gd name="connsiteX87" fmla="*/ 3209816 w 5221496"/>
                <a:gd name="connsiteY87" fmla="*/ 586687 h 769567"/>
                <a:gd name="connsiteX88" fmla="*/ 3258584 w 5221496"/>
                <a:gd name="connsiteY88" fmla="*/ 598879 h 769567"/>
                <a:gd name="connsiteX89" fmla="*/ 3270776 w 5221496"/>
                <a:gd name="connsiteY89" fmla="*/ 562303 h 769567"/>
                <a:gd name="connsiteX90" fmla="*/ 3282968 w 5221496"/>
                <a:gd name="connsiteY90" fmla="*/ 513535 h 769567"/>
                <a:gd name="connsiteX91" fmla="*/ 3295160 w 5221496"/>
                <a:gd name="connsiteY91" fmla="*/ 562303 h 769567"/>
                <a:gd name="connsiteX92" fmla="*/ 3319544 w 5221496"/>
                <a:gd name="connsiteY92" fmla="*/ 598879 h 769567"/>
                <a:gd name="connsiteX93" fmla="*/ 3356120 w 5221496"/>
                <a:gd name="connsiteY93" fmla="*/ 586687 h 769567"/>
                <a:gd name="connsiteX94" fmla="*/ 3368312 w 5221496"/>
                <a:gd name="connsiteY94" fmla="*/ 550111 h 769567"/>
                <a:gd name="connsiteX95" fmla="*/ 3404888 w 5221496"/>
                <a:gd name="connsiteY95" fmla="*/ 440383 h 769567"/>
                <a:gd name="connsiteX96" fmla="*/ 3441464 w 5221496"/>
                <a:gd name="connsiteY96" fmla="*/ 452575 h 769567"/>
                <a:gd name="connsiteX97" fmla="*/ 3490232 w 5221496"/>
                <a:gd name="connsiteY97" fmla="*/ 476959 h 769567"/>
                <a:gd name="connsiteX98" fmla="*/ 3563384 w 5221496"/>
                <a:gd name="connsiteY98" fmla="*/ 489151 h 769567"/>
                <a:gd name="connsiteX99" fmla="*/ 3612152 w 5221496"/>
                <a:gd name="connsiteY99" fmla="*/ 501343 h 769567"/>
                <a:gd name="connsiteX100" fmla="*/ 3648728 w 5221496"/>
                <a:gd name="connsiteY100" fmla="*/ 476959 h 769567"/>
                <a:gd name="connsiteX101" fmla="*/ 3660920 w 5221496"/>
                <a:gd name="connsiteY101" fmla="*/ 440383 h 769567"/>
                <a:gd name="connsiteX102" fmla="*/ 3697496 w 5221496"/>
                <a:gd name="connsiteY102" fmla="*/ 464767 h 769567"/>
                <a:gd name="connsiteX103" fmla="*/ 3734072 w 5221496"/>
                <a:gd name="connsiteY103" fmla="*/ 476959 h 769567"/>
                <a:gd name="connsiteX104" fmla="*/ 3855992 w 5221496"/>
                <a:gd name="connsiteY104" fmla="*/ 513535 h 769567"/>
                <a:gd name="connsiteX105" fmla="*/ 3941336 w 5221496"/>
                <a:gd name="connsiteY105" fmla="*/ 611071 h 769567"/>
                <a:gd name="connsiteX106" fmla="*/ 4002296 w 5221496"/>
                <a:gd name="connsiteY106" fmla="*/ 647647 h 769567"/>
                <a:gd name="connsiteX107" fmla="*/ 4051064 w 5221496"/>
                <a:gd name="connsiteY107" fmla="*/ 611071 h 769567"/>
                <a:gd name="connsiteX108" fmla="*/ 4063256 w 5221496"/>
                <a:gd name="connsiteY108" fmla="*/ 574495 h 769567"/>
                <a:gd name="connsiteX109" fmla="*/ 4087640 w 5221496"/>
                <a:gd name="connsiteY109" fmla="*/ 464767 h 769567"/>
                <a:gd name="connsiteX110" fmla="*/ 4112024 w 5221496"/>
                <a:gd name="connsiteY110" fmla="*/ 525727 h 769567"/>
                <a:gd name="connsiteX111" fmla="*/ 4136408 w 5221496"/>
                <a:gd name="connsiteY111" fmla="*/ 647647 h 769567"/>
                <a:gd name="connsiteX112" fmla="*/ 4148600 w 5221496"/>
                <a:gd name="connsiteY112" fmla="*/ 574495 h 769567"/>
                <a:gd name="connsiteX113" fmla="*/ 4160792 w 5221496"/>
                <a:gd name="connsiteY113" fmla="*/ 367231 h 769567"/>
                <a:gd name="connsiteX114" fmla="*/ 4185176 w 5221496"/>
                <a:gd name="connsiteY114" fmla="*/ 452575 h 769567"/>
                <a:gd name="connsiteX115" fmla="*/ 4209560 w 5221496"/>
                <a:gd name="connsiteY115" fmla="*/ 537919 h 769567"/>
                <a:gd name="connsiteX116" fmla="*/ 4258328 w 5221496"/>
                <a:gd name="connsiteY116" fmla="*/ 513535 h 769567"/>
                <a:gd name="connsiteX117" fmla="*/ 4282712 w 5221496"/>
                <a:gd name="connsiteY117" fmla="*/ 464767 h 769567"/>
                <a:gd name="connsiteX118" fmla="*/ 4294904 w 5221496"/>
                <a:gd name="connsiteY118" fmla="*/ 501343 h 769567"/>
                <a:gd name="connsiteX119" fmla="*/ 4331480 w 5221496"/>
                <a:gd name="connsiteY119" fmla="*/ 574495 h 769567"/>
                <a:gd name="connsiteX120" fmla="*/ 4404632 w 5221496"/>
                <a:gd name="connsiteY120" fmla="*/ 696415 h 769567"/>
                <a:gd name="connsiteX121" fmla="*/ 4429016 w 5221496"/>
                <a:gd name="connsiteY121" fmla="*/ 635455 h 769567"/>
                <a:gd name="connsiteX122" fmla="*/ 4465592 w 5221496"/>
                <a:gd name="connsiteY122" fmla="*/ 611071 h 769567"/>
                <a:gd name="connsiteX123" fmla="*/ 4526552 w 5221496"/>
                <a:gd name="connsiteY123" fmla="*/ 574495 h 769567"/>
                <a:gd name="connsiteX124" fmla="*/ 4550936 w 5221496"/>
                <a:gd name="connsiteY124" fmla="*/ 562303 h 769567"/>
                <a:gd name="connsiteX125" fmla="*/ 4587512 w 5221496"/>
                <a:gd name="connsiteY125" fmla="*/ 550111 h 769567"/>
                <a:gd name="connsiteX126" fmla="*/ 4636280 w 5221496"/>
                <a:gd name="connsiteY126" fmla="*/ 501343 h 769567"/>
                <a:gd name="connsiteX127" fmla="*/ 4648472 w 5221496"/>
                <a:gd name="connsiteY127" fmla="*/ 537919 h 769567"/>
                <a:gd name="connsiteX128" fmla="*/ 4685048 w 5221496"/>
                <a:gd name="connsiteY128" fmla="*/ 513535 h 769567"/>
                <a:gd name="connsiteX129" fmla="*/ 4721624 w 5221496"/>
                <a:gd name="connsiteY129" fmla="*/ 440383 h 769567"/>
                <a:gd name="connsiteX130" fmla="*/ 4782584 w 5221496"/>
                <a:gd name="connsiteY130" fmla="*/ 489151 h 769567"/>
                <a:gd name="connsiteX131" fmla="*/ 4819160 w 5221496"/>
                <a:gd name="connsiteY131" fmla="*/ 525727 h 769567"/>
                <a:gd name="connsiteX132" fmla="*/ 4831352 w 5221496"/>
                <a:gd name="connsiteY132" fmla="*/ 489151 h 769567"/>
                <a:gd name="connsiteX133" fmla="*/ 4843544 w 5221496"/>
                <a:gd name="connsiteY133" fmla="*/ 403807 h 769567"/>
                <a:gd name="connsiteX134" fmla="*/ 4855736 w 5221496"/>
                <a:gd name="connsiteY134" fmla="*/ 440383 h 769567"/>
                <a:gd name="connsiteX135" fmla="*/ 4904504 w 5221496"/>
                <a:gd name="connsiteY135" fmla="*/ 537919 h 769567"/>
                <a:gd name="connsiteX136" fmla="*/ 4941080 w 5221496"/>
                <a:gd name="connsiteY136" fmla="*/ 537919 h 769567"/>
                <a:gd name="connsiteX137" fmla="*/ 5002040 w 5221496"/>
                <a:gd name="connsiteY137" fmla="*/ 550111 h 769567"/>
                <a:gd name="connsiteX138" fmla="*/ 5050808 w 5221496"/>
                <a:gd name="connsiteY138" fmla="*/ 489151 h 769567"/>
                <a:gd name="connsiteX139" fmla="*/ 5087384 w 5221496"/>
                <a:gd name="connsiteY139" fmla="*/ 501343 h 769567"/>
                <a:gd name="connsiteX140" fmla="*/ 5136152 w 5221496"/>
                <a:gd name="connsiteY140" fmla="*/ 476959 h 769567"/>
                <a:gd name="connsiteX141" fmla="*/ 5148344 w 5221496"/>
                <a:gd name="connsiteY141" fmla="*/ 440383 h 769567"/>
                <a:gd name="connsiteX142" fmla="*/ 5160536 w 5221496"/>
                <a:gd name="connsiteY142" fmla="*/ 489151 h 769567"/>
                <a:gd name="connsiteX143" fmla="*/ 5184920 w 5221496"/>
                <a:gd name="connsiteY143" fmla="*/ 525727 h 769567"/>
                <a:gd name="connsiteX144" fmla="*/ 5221496 w 5221496"/>
                <a:gd name="connsiteY144" fmla="*/ 501343 h 76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5221496" h="769567">
                  <a:moveTo>
                    <a:pt x="15512" y="330655"/>
                  </a:moveTo>
                  <a:cubicBezTo>
                    <a:pt x="105403" y="360619"/>
                    <a:pt x="0" y="334235"/>
                    <a:pt x="174008" y="294079"/>
                  </a:cubicBezTo>
                  <a:cubicBezTo>
                    <a:pt x="186530" y="291189"/>
                    <a:pt x="198392" y="302207"/>
                    <a:pt x="210584" y="306271"/>
                  </a:cubicBezTo>
                  <a:cubicBezTo>
                    <a:pt x="214648" y="318463"/>
                    <a:pt x="219245" y="330490"/>
                    <a:pt x="222776" y="342847"/>
                  </a:cubicBezTo>
                  <a:cubicBezTo>
                    <a:pt x="227379" y="358959"/>
                    <a:pt x="219981" y="384121"/>
                    <a:pt x="234968" y="391615"/>
                  </a:cubicBezTo>
                  <a:cubicBezTo>
                    <a:pt x="248074" y="398168"/>
                    <a:pt x="259352" y="375359"/>
                    <a:pt x="271544" y="367231"/>
                  </a:cubicBezTo>
                  <a:cubicBezTo>
                    <a:pt x="275608" y="350975"/>
                    <a:pt x="268178" y="312240"/>
                    <a:pt x="283736" y="318463"/>
                  </a:cubicBezTo>
                  <a:cubicBezTo>
                    <a:pt x="310946" y="329347"/>
                    <a:pt x="313206" y="369560"/>
                    <a:pt x="332504" y="391615"/>
                  </a:cubicBezTo>
                  <a:cubicBezTo>
                    <a:pt x="359141" y="422058"/>
                    <a:pt x="393151" y="420813"/>
                    <a:pt x="430040" y="428191"/>
                  </a:cubicBezTo>
                  <a:cubicBezTo>
                    <a:pt x="603516" y="388158"/>
                    <a:pt x="570960" y="340682"/>
                    <a:pt x="612920" y="452575"/>
                  </a:cubicBezTo>
                  <a:cubicBezTo>
                    <a:pt x="617432" y="464608"/>
                    <a:pt x="621048" y="476959"/>
                    <a:pt x="625112" y="489151"/>
                  </a:cubicBezTo>
                  <a:cubicBezTo>
                    <a:pt x="641368" y="481023"/>
                    <a:pt x="662245" y="478729"/>
                    <a:pt x="673880" y="464767"/>
                  </a:cubicBezTo>
                  <a:cubicBezTo>
                    <a:pt x="684607" y="451894"/>
                    <a:pt x="682437" y="432356"/>
                    <a:pt x="686072" y="415999"/>
                  </a:cubicBezTo>
                  <a:cubicBezTo>
                    <a:pt x="705689" y="327725"/>
                    <a:pt x="688670" y="383822"/>
                    <a:pt x="710456" y="318463"/>
                  </a:cubicBezTo>
                  <a:cubicBezTo>
                    <a:pt x="714520" y="334719"/>
                    <a:pt x="706752" y="372530"/>
                    <a:pt x="722648" y="367231"/>
                  </a:cubicBezTo>
                  <a:cubicBezTo>
                    <a:pt x="739834" y="361502"/>
                    <a:pt x="756843" y="257217"/>
                    <a:pt x="759224" y="245311"/>
                  </a:cubicBezTo>
                  <a:cubicBezTo>
                    <a:pt x="775480" y="253439"/>
                    <a:pt x="793203" y="259131"/>
                    <a:pt x="807992" y="269695"/>
                  </a:cubicBezTo>
                  <a:cubicBezTo>
                    <a:pt x="828964" y="284675"/>
                    <a:pt x="857070" y="319083"/>
                    <a:pt x="868952" y="342847"/>
                  </a:cubicBezTo>
                  <a:cubicBezTo>
                    <a:pt x="878739" y="362422"/>
                    <a:pt x="882856" y="384594"/>
                    <a:pt x="893336" y="403807"/>
                  </a:cubicBezTo>
                  <a:cubicBezTo>
                    <a:pt x="907369" y="429535"/>
                    <a:pt x="927872" y="451341"/>
                    <a:pt x="942104" y="476959"/>
                  </a:cubicBezTo>
                  <a:cubicBezTo>
                    <a:pt x="968583" y="524622"/>
                    <a:pt x="990872" y="574495"/>
                    <a:pt x="1015256" y="623263"/>
                  </a:cubicBezTo>
                  <a:cubicBezTo>
                    <a:pt x="1039640" y="558239"/>
                    <a:pt x="1049886" y="485973"/>
                    <a:pt x="1088408" y="428191"/>
                  </a:cubicBezTo>
                  <a:cubicBezTo>
                    <a:pt x="1098490" y="413069"/>
                    <a:pt x="1106410" y="459941"/>
                    <a:pt x="1112792" y="476959"/>
                  </a:cubicBezTo>
                  <a:cubicBezTo>
                    <a:pt x="1118676" y="492648"/>
                    <a:pt x="1120920" y="509471"/>
                    <a:pt x="1124984" y="525727"/>
                  </a:cubicBezTo>
                  <a:cubicBezTo>
                    <a:pt x="1154907" y="435958"/>
                    <a:pt x="1117850" y="525312"/>
                    <a:pt x="1149368" y="537919"/>
                  </a:cubicBezTo>
                  <a:cubicBezTo>
                    <a:pt x="1166243" y="544669"/>
                    <a:pt x="1181880" y="521663"/>
                    <a:pt x="1198136" y="513535"/>
                  </a:cubicBezTo>
                  <a:cubicBezTo>
                    <a:pt x="1226005" y="429927"/>
                    <a:pt x="1183014" y="523617"/>
                    <a:pt x="1271288" y="464767"/>
                  </a:cubicBezTo>
                  <a:cubicBezTo>
                    <a:pt x="1281981" y="457638"/>
                    <a:pt x="1279949" y="440548"/>
                    <a:pt x="1283480" y="428191"/>
                  </a:cubicBezTo>
                  <a:cubicBezTo>
                    <a:pt x="1288083" y="412079"/>
                    <a:pt x="1291608" y="395679"/>
                    <a:pt x="1295672" y="379423"/>
                  </a:cubicBezTo>
                  <a:cubicBezTo>
                    <a:pt x="1303800" y="399743"/>
                    <a:pt x="1298824" y="435075"/>
                    <a:pt x="1320056" y="440383"/>
                  </a:cubicBezTo>
                  <a:cubicBezTo>
                    <a:pt x="1337688" y="444791"/>
                    <a:pt x="1340032" y="409247"/>
                    <a:pt x="1344440" y="391615"/>
                  </a:cubicBezTo>
                  <a:cubicBezTo>
                    <a:pt x="1352387" y="359828"/>
                    <a:pt x="1352568" y="326591"/>
                    <a:pt x="1356632" y="294079"/>
                  </a:cubicBezTo>
                  <a:cubicBezTo>
                    <a:pt x="1360696" y="306271"/>
                    <a:pt x="1365707" y="318187"/>
                    <a:pt x="1368824" y="330655"/>
                  </a:cubicBezTo>
                  <a:cubicBezTo>
                    <a:pt x="1373850" y="350759"/>
                    <a:pt x="1371749" y="410150"/>
                    <a:pt x="1381016" y="391615"/>
                  </a:cubicBezTo>
                  <a:cubicBezTo>
                    <a:pt x="1397474" y="358699"/>
                    <a:pt x="1389144" y="318463"/>
                    <a:pt x="1393208" y="281887"/>
                  </a:cubicBezTo>
                  <a:cubicBezTo>
                    <a:pt x="1421656" y="367231"/>
                    <a:pt x="1409464" y="379423"/>
                    <a:pt x="1429784" y="318463"/>
                  </a:cubicBezTo>
                  <a:cubicBezTo>
                    <a:pt x="1437912" y="346911"/>
                    <a:pt x="1438487" y="378718"/>
                    <a:pt x="1454168" y="403807"/>
                  </a:cubicBezTo>
                  <a:cubicBezTo>
                    <a:pt x="1520464" y="509881"/>
                    <a:pt x="1515724" y="501542"/>
                    <a:pt x="1588280" y="525727"/>
                  </a:cubicBezTo>
                  <a:cubicBezTo>
                    <a:pt x="1604536" y="517599"/>
                    <a:pt x="1619677" y="506688"/>
                    <a:pt x="1637048" y="501343"/>
                  </a:cubicBezTo>
                  <a:cubicBezTo>
                    <a:pt x="1672859" y="490324"/>
                    <a:pt x="1713263" y="493715"/>
                    <a:pt x="1746776" y="476959"/>
                  </a:cubicBezTo>
                  <a:cubicBezTo>
                    <a:pt x="1758271" y="471212"/>
                    <a:pt x="1752157" y="451281"/>
                    <a:pt x="1758968" y="440383"/>
                  </a:cubicBezTo>
                  <a:cubicBezTo>
                    <a:pt x="1772760" y="418316"/>
                    <a:pt x="1791480" y="399743"/>
                    <a:pt x="1807736" y="379423"/>
                  </a:cubicBezTo>
                  <a:cubicBezTo>
                    <a:pt x="1878857" y="403130"/>
                    <a:pt x="1816881" y="371042"/>
                    <a:pt x="1856504" y="440383"/>
                  </a:cubicBezTo>
                  <a:cubicBezTo>
                    <a:pt x="1865058" y="455353"/>
                    <a:pt x="1880888" y="464767"/>
                    <a:pt x="1893080" y="476959"/>
                  </a:cubicBezTo>
                  <a:cubicBezTo>
                    <a:pt x="1922763" y="387911"/>
                    <a:pt x="1911230" y="378871"/>
                    <a:pt x="1929656" y="452575"/>
                  </a:cubicBezTo>
                  <a:cubicBezTo>
                    <a:pt x="1941848" y="448511"/>
                    <a:pt x="1954737" y="434636"/>
                    <a:pt x="1966232" y="440383"/>
                  </a:cubicBezTo>
                  <a:cubicBezTo>
                    <a:pt x="1977727" y="446130"/>
                    <a:pt x="1972677" y="465464"/>
                    <a:pt x="1978424" y="476959"/>
                  </a:cubicBezTo>
                  <a:cubicBezTo>
                    <a:pt x="1984977" y="490065"/>
                    <a:pt x="1990616" y="505407"/>
                    <a:pt x="2002808" y="513535"/>
                  </a:cubicBezTo>
                  <a:cubicBezTo>
                    <a:pt x="2016750" y="522830"/>
                    <a:pt x="2035320" y="521663"/>
                    <a:pt x="2051576" y="525727"/>
                  </a:cubicBezTo>
                  <a:cubicBezTo>
                    <a:pt x="2086854" y="384614"/>
                    <a:pt x="2028343" y="575091"/>
                    <a:pt x="2112536" y="440383"/>
                  </a:cubicBezTo>
                  <a:cubicBezTo>
                    <a:pt x="2123519" y="422810"/>
                    <a:pt x="2120664" y="399743"/>
                    <a:pt x="2124728" y="379423"/>
                  </a:cubicBezTo>
                  <a:cubicBezTo>
                    <a:pt x="2136920" y="407871"/>
                    <a:pt x="2136544" y="446197"/>
                    <a:pt x="2161304" y="464767"/>
                  </a:cubicBezTo>
                  <a:cubicBezTo>
                    <a:pt x="2177882" y="477200"/>
                    <a:pt x="2212997" y="471110"/>
                    <a:pt x="2222264" y="452575"/>
                  </a:cubicBezTo>
                  <a:cubicBezTo>
                    <a:pt x="2242339" y="412426"/>
                    <a:pt x="2230392" y="363167"/>
                    <a:pt x="2234456" y="318463"/>
                  </a:cubicBezTo>
                  <a:cubicBezTo>
                    <a:pt x="2238520" y="346911"/>
                    <a:pt x="2242278" y="375404"/>
                    <a:pt x="2246648" y="403807"/>
                  </a:cubicBezTo>
                  <a:cubicBezTo>
                    <a:pt x="2250407" y="428240"/>
                    <a:pt x="2255344" y="452487"/>
                    <a:pt x="2258840" y="476959"/>
                  </a:cubicBezTo>
                  <a:cubicBezTo>
                    <a:pt x="2263474" y="509395"/>
                    <a:pt x="2266968" y="541983"/>
                    <a:pt x="2271032" y="574495"/>
                  </a:cubicBezTo>
                  <a:cubicBezTo>
                    <a:pt x="2275096" y="558239"/>
                    <a:pt x="2268237" y="533221"/>
                    <a:pt x="2283224" y="525727"/>
                  </a:cubicBezTo>
                  <a:cubicBezTo>
                    <a:pt x="2294719" y="519980"/>
                    <a:pt x="2286329" y="571390"/>
                    <a:pt x="2295416" y="562303"/>
                  </a:cubicBezTo>
                  <a:cubicBezTo>
                    <a:pt x="2313591" y="544128"/>
                    <a:pt x="2311672" y="513535"/>
                    <a:pt x="2319800" y="489151"/>
                  </a:cubicBezTo>
                  <a:cubicBezTo>
                    <a:pt x="2348211" y="574385"/>
                    <a:pt x="2309290" y="488478"/>
                    <a:pt x="2368568" y="464767"/>
                  </a:cubicBezTo>
                  <a:cubicBezTo>
                    <a:pt x="2382471" y="459206"/>
                    <a:pt x="2403763" y="533777"/>
                    <a:pt x="2405144" y="537919"/>
                  </a:cubicBezTo>
                  <a:cubicBezTo>
                    <a:pt x="2437656" y="521663"/>
                    <a:pt x="2476977" y="514854"/>
                    <a:pt x="2502680" y="489151"/>
                  </a:cubicBezTo>
                  <a:cubicBezTo>
                    <a:pt x="2517333" y="474498"/>
                    <a:pt x="2501606" y="412272"/>
                    <a:pt x="2514872" y="428191"/>
                  </a:cubicBezTo>
                  <a:cubicBezTo>
                    <a:pt x="2545324" y="464734"/>
                    <a:pt x="2547384" y="517599"/>
                    <a:pt x="2563640" y="562303"/>
                  </a:cubicBezTo>
                  <a:cubicBezTo>
                    <a:pt x="2579896" y="554175"/>
                    <a:pt x="2600773" y="551881"/>
                    <a:pt x="2612408" y="537919"/>
                  </a:cubicBezTo>
                  <a:cubicBezTo>
                    <a:pt x="2623135" y="525046"/>
                    <a:pt x="2611195" y="479097"/>
                    <a:pt x="2624600" y="489151"/>
                  </a:cubicBezTo>
                  <a:cubicBezTo>
                    <a:pt x="2636937" y="498404"/>
                    <a:pt x="2663555" y="581633"/>
                    <a:pt x="2673368" y="611071"/>
                  </a:cubicBezTo>
                  <a:cubicBezTo>
                    <a:pt x="2681496" y="594815"/>
                    <a:pt x="2690593" y="579008"/>
                    <a:pt x="2697752" y="562303"/>
                  </a:cubicBezTo>
                  <a:cubicBezTo>
                    <a:pt x="2720551" y="509105"/>
                    <a:pt x="2704728" y="489214"/>
                    <a:pt x="2722136" y="611071"/>
                  </a:cubicBezTo>
                  <a:cubicBezTo>
                    <a:pt x="2738392" y="578559"/>
                    <a:pt x="2760647" y="548407"/>
                    <a:pt x="2770904" y="513535"/>
                  </a:cubicBezTo>
                  <a:cubicBezTo>
                    <a:pt x="2781288" y="478229"/>
                    <a:pt x="2777500" y="440180"/>
                    <a:pt x="2783096" y="403807"/>
                  </a:cubicBezTo>
                  <a:cubicBezTo>
                    <a:pt x="2785644" y="387246"/>
                    <a:pt x="2791224" y="371295"/>
                    <a:pt x="2795288" y="355039"/>
                  </a:cubicBezTo>
                  <a:cubicBezTo>
                    <a:pt x="2803416" y="371295"/>
                    <a:pt x="2802430" y="398060"/>
                    <a:pt x="2819672" y="403807"/>
                  </a:cubicBezTo>
                  <a:cubicBezTo>
                    <a:pt x="2831864" y="407871"/>
                    <a:pt x="2829344" y="379833"/>
                    <a:pt x="2831864" y="367231"/>
                  </a:cubicBezTo>
                  <a:cubicBezTo>
                    <a:pt x="2837500" y="339052"/>
                    <a:pt x="2839686" y="310290"/>
                    <a:pt x="2844056" y="281887"/>
                  </a:cubicBezTo>
                  <a:cubicBezTo>
                    <a:pt x="2859880" y="179031"/>
                    <a:pt x="2865036" y="167724"/>
                    <a:pt x="2892824" y="38047"/>
                  </a:cubicBezTo>
                  <a:cubicBezTo>
                    <a:pt x="2920342" y="203157"/>
                    <a:pt x="2888348" y="0"/>
                    <a:pt x="2917208" y="245311"/>
                  </a:cubicBezTo>
                  <a:cubicBezTo>
                    <a:pt x="2920096" y="269862"/>
                    <a:pt x="2921583" y="295011"/>
                    <a:pt x="2929400" y="318463"/>
                  </a:cubicBezTo>
                  <a:cubicBezTo>
                    <a:pt x="2946107" y="368584"/>
                    <a:pt x="2970739" y="415714"/>
                    <a:pt x="2990360" y="464767"/>
                  </a:cubicBezTo>
                  <a:cubicBezTo>
                    <a:pt x="3015599" y="527863"/>
                    <a:pt x="2985831" y="476262"/>
                    <a:pt x="3026936" y="537919"/>
                  </a:cubicBezTo>
                  <a:cubicBezTo>
                    <a:pt x="3031000" y="525727"/>
                    <a:pt x="3030041" y="492256"/>
                    <a:pt x="3039128" y="501343"/>
                  </a:cubicBezTo>
                  <a:cubicBezTo>
                    <a:pt x="3061013" y="523228"/>
                    <a:pt x="3064593" y="557799"/>
                    <a:pt x="3075704" y="586687"/>
                  </a:cubicBezTo>
                  <a:cubicBezTo>
                    <a:pt x="3084931" y="610677"/>
                    <a:pt x="3100088" y="659839"/>
                    <a:pt x="3100088" y="659839"/>
                  </a:cubicBezTo>
                  <a:cubicBezTo>
                    <a:pt x="3121925" y="550653"/>
                    <a:pt x="3104619" y="603769"/>
                    <a:pt x="3124472" y="696415"/>
                  </a:cubicBezTo>
                  <a:cubicBezTo>
                    <a:pt x="3129858" y="721547"/>
                    <a:pt x="3140728" y="745183"/>
                    <a:pt x="3148856" y="769567"/>
                  </a:cubicBezTo>
                  <a:cubicBezTo>
                    <a:pt x="3167054" y="351004"/>
                    <a:pt x="3125118" y="429483"/>
                    <a:pt x="3185432" y="550111"/>
                  </a:cubicBezTo>
                  <a:cubicBezTo>
                    <a:pt x="3191985" y="563217"/>
                    <a:pt x="3197624" y="578559"/>
                    <a:pt x="3209816" y="586687"/>
                  </a:cubicBezTo>
                  <a:cubicBezTo>
                    <a:pt x="3223758" y="595982"/>
                    <a:pt x="3242328" y="594815"/>
                    <a:pt x="3258584" y="598879"/>
                  </a:cubicBezTo>
                  <a:cubicBezTo>
                    <a:pt x="3262648" y="586687"/>
                    <a:pt x="3267245" y="574660"/>
                    <a:pt x="3270776" y="562303"/>
                  </a:cubicBezTo>
                  <a:cubicBezTo>
                    <a:pt x="3275379" y="546191"/>
                    <a:pt x="3266212" y="513535"/>
                    <a:pt x="3282968" y="513535"/>
                  </a:cubicBezTo>
                  <a:cubicBezTo>
                    <a:pt x="3299724" y="513535"/>
                    <a:pt x="3288559" y="546902"/>
                    <a:pt x="3295160" y="562303"/>
                  </a:cubicBezTo>
                  <a:cubicBezTo>
                    <a:pt x="3300932" y="575771"/>
                    <a:pt x="3311416" y="586687"/>
                    <a:pt x="3319544" y="598879"/>
                  </a:cubicBezTo>
                  <a:cubicBezTo>
                    <a:pt x="3331736" y="594815"/>
                    <a:pt x="3347033" y="595774"/>
                    <a:pt x="3356120" y="586687"/>
                  </a:cubicBezTo>
                  <a:cubicBezTo>
                    <a:pt x="3365207" y="577600"/>
                    <a:pt x="3363800" y="562144"/>
                    <a:pt x="3368312" y="550111"/>
                  </a:cubicBezTo>
                  <a:cubicBezTo>
                    <a:pt x="3402745" y="458290"/>
                    <a:pt x="3384459" y="522100"/>
                    <a:pt x="3404888" y="440383"/>
                  </a:cubicBezTo>
                  <a:cubicBezTo>
                    <a:pt x="3417080" y="444447"/>
                    <a:pt x="3429652" y="447513"/>
                    <a:pt x="3441464" y="452575"/>
                  </a:cubicBezTo>
                  <a:cubicBezTo>
                    <a:pt x="3458169" y="459734"/>
                    <a:pt x="3472824" y="471737"/>
                    <a:pt x="3490232" y="476959"/>
                  </a:cubicBezTo>
                  <a:cubicBezTo>
                    <a:pt x="3513910" y="484062"/>
                    <a:pt x="3539144" y="484303"/>
                    <a:pt x="3563384" y="489151"/>
                  </a:cubicBezTo>
                  <a:cubicBezTo>
                    <a:pt x="3579815" y="492437"/>
                    <a:pt x="3595896" y="497279"/>
                    <a:pt x="3612152" y="501343"/>
                  </a:cubicBezTo>
                  <a:cubicBezTo>
                    <a:pt x="3624344" y="493215"/>
                    <a:pt x="3639574" y="488401"/>
                    <a:pt x="3648728" y="476959"/>
                  </a:cubicBezTo>
                  <a:cubicBezTo>
                    <a:pt x="3656756" y="466924"/>
                    <a:pt x="3648452" y="443500"/>
                    <a:pt x="3660920" y="440383"/>
                  </a:cubicBezTo>
                  <a:cubicBezTo>
                    <a:pt x="3675135" y="436829"/>
                    <a:pt x="3684390" y="458214"/>
                    <a:pt x="3697496" y="464767"/>
                  </a:cubicBezTo>
                  <a:cubicBezTo>
                    <a:pt x="3708991" y="470514"/>
                    <a:pt x="3722260" y="471897"/>
                    <a:pt x="3734072" y="476959"/>
                  </a:cubicBezTo>
                  <a:cubicBezTo>
                    <a:pt x="3824281" y="515620"/>
                    <a:pt x="3738620" y="493973"/>
                    <a:pt x="3855992" y="513535"/>
                  </a:cubicBezTo>
                  <a:cubicBezTo>
                    <a:pt x="3874045" y="536101"/>
                    <a:pt x="3913848" y="590455"/>
                    <a:pt x="3941336" y="611071"/>
                  </a:cubicBezTo>
                  <a:cubicBezTo>
                    <a:pt x="3960294" y="625289"/>
                    <a:pt x="3981976" y="635455"/>
                    <a:pt x="4002296" y="647647"/>
                  </a:cubicBezTo>
                  <a:cubicBezTo>
                    <a:pt x="4018552" y="635455"/>
                    <a:pt x="4038055" y="626681"/>
                    <a:pt x="4051064" y="611071"/>
                  </a:cubicBezTo>
                  <a:cubicBezTo>
                    <a:pt x="4059291" y="601198"/>
                    <a:pt x="4060139" y="586963"/>
                    <a:pt x="4063256" y="574495"/>
                  </a:cubicBezTo>
                  <a:cubicBezTo>
                    <a:pt x="4072343" y="538145"/>
                    <a:pt x="4079512" y="501343"/>
                    <a:pt x="4087640" y="464767"/>
                  </a:cubicBezTo>
                  <a:cubicBezTo>
                    <a:pt x="4095768" y="485087"/>
                    <a:pt x="4106385" y="504581"/>
                    <a:pt x="4112024" y="525727"/>
                  </a:cubicBezTo>
                  <a:cubicBezTo>
                    <a:pt x="4122703" y="565772"/>
                    <a:pt x="4136408" y="647647"/>
                    <a:pt x="4136408" y="647647"/>
                  </a:cubicBezTo>
                  <a:cubicBezTo>
                    <a:pt x="4140472" y="623263"/>
                    <a:pt x="4146458" y="599122"/>
                    <a:pt x="4148600" y="574495"/>
                  </a:cubicBezTo>
                  <a:cubicBezTo>
                    <a:pt x="4154595" y="505548"/>
                    <a:pt x="4140905" y="433520"/>
                    <a:pt x="4160792" y="367231"/>
                  </a:cubicBezTo>
                  <a:cubicBezTo>
                    <a:pt x="4169294" y="338892"/>
                    <a:pt x="4177391" y="424031"/>
                    <a:pt x="4185176" y="452575"/>
                  </a:cubicBezTo>
                  <a:cubicBezTo>
                    <a:pt x="4208139" y="536774"/>
                    <a:pt x="4186198" y="467834"/>
                    <a:pt x="4209560" y="537919"/>
                  </a:cubicBezTo>
                  <a:cubicBezTo>
                    <a:pt x="4225816" y="529791"/>
                    <a:pt x="4245477" y="526386"/>
                    <a:pt x="4258328" y="513535"/>
                  </a:cubicBezTo>
                  <a:cubicBezTo>
                    <a:pt x="4271179" y="500684"/>
                    <a:pt x="4265470" y="470514"/>
                    <a:pt x="4282712" y="464767"/>
                  </a:cubicBezTo>
                  <a:cubicBezTo>
                    <a:pt x="4294904" y="460703"/>
                    <a:pt x="4289685" y="489599"/>
                    <a:pt x="4294904" y="501343"/>
                  </a:cubicBezTo>
                  <a:cubicBezTo>
                    <a:pt x="4305976" y="526255"/>
                    <a:pt x="4318114" y="550734"/>
                    <a:pt x="4331480" y="574495"/>
                  </a:cubicBezTo>
                  <a:cubicBezTo>
                    <a:pt x="4354715" y="615802"/>
                    <a:pt x="4380248" y="655775"/>
                    <a:pt x="4404632" y="696415"/>
                  </a:cubicBezTo>
                  <a:cubicBezTo>
                    <a:pt x="4412760" y="676095"/>
                    <a:pt x="4422727" y="656417"/>
                    <a:pt x="4429016" y="635455"/>
                  </a:cubicBezTo>
                  <a:cubicBezTo>
                    <a:pt x="4449277" y="567919"/>
                    <a:pt x="4426040" y="551743"/>
                    <a:pt x="4465592" y="611071"/>
                  </a:cubicBezTo>
                  <a:cubicBezTo>
                    <a:pt x="4485912" y="598879"/>
                    <a:pt x="4514360" y="594815"/>
                    <a:pt x="4526552" y="574495"/>
                  </a:cubicBezTo>
                  <a:cubicBezTo>
                    <a:pt x="4553153" y="530159"/>
                    <a:pt x="4524632" y="404477"/>
                    <a:pt x="4550936" y="562303"/>
                  </a:cubicBezTo>
                  <a:cubicBezTo>
                    <a:pt x="4563128" y="558239"/>
                    <a:pt x="4582739" y="562043"/>
                    <a:pt x="4587512" y="550111"/>
                  </a:cubicBezTo>
                  <a:cubicBezTo>
                    <a:pt x="4617326" y="475576"/>
                    <a:pt x="4571108" y="370999"/>
                    <a:pt x="4636280" y="501343"/>
                  </a:cubicBezTo>
                  <a:cubicBezTo>
                    <a:pt x="4642027" y="512838"/>
                    <a:pt x="4644408" y="525727"/>
                    <a:pt x="4648472" y="537919"/>
                  </a:cubicBezTo>
                  <a:cubicBezTo>
                    <a:pt x="4660664" y="529791"/>
                    <a:pt x="4674687" y="523896"/>
                    <a:pt x="4685048" y="513535"/>
                  </a:cubicBezTo>
                  <a:cubicBezTo>
                    <a:pt x="4708683" y="489900"/>
                    <a:pt x="4711708" y="470131"/>
                    <a:pt x="4721624" y="440383"/>
                  </a:cubicBezTo>
                  <a:cubicBezTo>
                    <a:pt x="4741944" y="456639"/>
                    <a:pt x="4763000" y="472015"/>
                    <a:pt x="4782584" y="489151"/>
                  </a:cubicBezTo>
                  <a:cubicBezTo>
                    <a:pt x="4795560" y="500505"/>
                    <a:pt x="4801918" y="525727"/>
                    <a:pt x="4819160" y="525727"/>
                  </a:cubicBezTo>
                  <a:cubicBezTo>
                    <a:pt x="4832011" y="525727"/>
                    <a:pt x="4827288" y="501343"/>
                    <a:pt x="4831352" y="489151"/>
                  </a:cubicBezTo>
                  <a:cubicBezTo>
                    <a:pt x="4835416" y="460703"/>
                    <a:pt x="4830693" y="429510"/>
                    <a:pt x="4843544" y="403807"/>
                  </a:cubicBezTo>
                  <a:cubicBezTo>
                    <a:pt x="4849291" y="392312"/>
                    <a:pt x="4850418" y="428683"/>
                    <a:pt x="4855736" y="440383"/>
                  </a:cubicBezTo>
                  <a:cubicBezTo>
                    <a:pt x="4870778" y="473474"/>
                    <a:pt x="4888248" y="505407"/>
                    <a:pt x="4904504" y="537919"/>
                  </a:cubicBezTo>
                  <a:cubicBezTo>
                    <a:pt x="4956677" y="459660"/>
                    <a:pt x="4906134" y="514622"/>
                    <a:pt x="4941080" y="537919"/>
                  </a:cubicBezTo>
                  <a:cubicBezTo>
                    <a:pt x="4958322" y="549414"/>
                    <a:pt x="4981720" y="546047"/>
                    <a:pt x="5002040" y="550111"/>
                  </a:cubicBezTo>
                  <a:cubicBezTo>
                    <a:pt x="5011550" y="521582"/>
                    <a:pt x="5011881" y="495639"/>
                    <a:pt x="5050808" y="489151"/>
                  </a:cubicBezTo>
                  <a:cubicBezTo>
                    <a:pt x="5063485" y="487038"/>
                    <a:pt x="5075192" y="497279"/>
                    <a:pt x="5087384" y="501343"/>
                  </a:cubicBezTo>
                  <a:cubicBezTo>
                    <a:pt x="5103640" y="493215"/>
                    <a:pt x="5123301" y="489810"/>
                    <a:pt x="5136152" y="476959"/>
                  </a:cubicBezTo>
                  <a:cubicBezTo>
                    <a:pt x="5145239" y="467872"/>
                    <a:pt x="5136849" y="434636"/>
                    <a:pt x="5148344" y="440383"/>
                  </a:cubicBezTo>
                  <a:cubicBezTo>
                    <a:pt x="5163331" y="447877"/>
                    <a:pt x="5153935" y="473750"/>
                    <a:pt x="5160536" y="489151"/>
                  </a:cubicBezTo>
                  <a:cubicBezTo>
                    <a:pt x="5166308" y="502619"/>
                    <a:pt x="5176792" y="513535"/>
                    <a:pt x="5184920" y="525727"/>
                  </a:cubicBezTo>
                  <a:cubicBezTo>
                    <a:pt x="5213368" y="468831"/>
                    <a:pt x="5201176" y="460703"/>
                    <a:pt x="5221496" y="50134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/>
            <p:cNvSpPr/>
            <p:nvPr/>
          </p:nvSpPr>
          <p:spPr>
            <a:xfrm>
              <a:off x="119214" y="1534684"/>
              <a:ext cx="8610852" cy="374427"/>
            </a:xfrm>
            <a:custGeom>
              <a:avLst/>
              <a:gdLst>
                <a:gd name="connsiteX0" fmla="*/ 0 w 5280645"/>
                <a:gd name="connsiteY0" fmla="*/ 170688 h 798792"/>
                <a:gd name="connsiteX1" fmla="*/ 158496 w 5280645"/>
                <a:gd name="connsiteY1" fmla="*/ 97536 h 798792"/>
                <a:gd name="connsiteX2" fmla="*/ 207264 w 5280645"/>
                <a:gd name="connsiteY2" fmla="*/ 182880 h 798792"/>
                <a:gd name="connsiteX3" fmla="*/ 316992 w 5280645"/>
                <a:gd name="connsiteY3" fmla="*/ 231648 h 798792"/>
                <a:gd name="connsiteX4" fmla="*/ 365760 w 5280645"/>
                <a:gd name="connsiteY4" fmla="*/ 341376 h 798792"/>
                <a:gd name="connsiteX5" fmla="*/ 402336 w 5280645"/>
                <a:gd name="connsiteY5" fmla="*/ 475488 h 798792"/>
                <a:gd name="connsiteX6" fmla="*/ 426720 w 5280645"/>
                <a:gd name="connsiteY6" fmla="*/ 536448 h 798792"/>
                <a:gd name="connsiteX7" fmla="*/ 475488 w 5280645"/>
                <a:gd name="connsiteY7" fmla="*/ 292608 h 798792"/>
                <a:gd name="connsiteX8" fmla="*/ 512064 w 5280645"/>
                <a:gd name="connsiteY8" fmla="*/ 268224 h 798792"/>
                <a:gd name="connsiteX9" fmla="*/ 536448 w 5280645"/>
                <a:gd name="connsiteY9" fmla="*/ 316992 h 798792"/>
                <a:gd name="connsiteX10" fmla="*/ 548640 w 5280645"/>
                <a:gd name="connsiteY10" fmla="*/ 390144 h 798792"/>
                <a:gd name="connsiteX11" fmla="*/ 560832 w 5280645"/>
                <a:gd name="connsiteY11" fmla="*/ 451104 h 798792"/>
                <a:gd name="connsiteX12" fmla="*/ 585216 w 5280645"/>
                <a:gd name="connsiteY12" fmla="*/ 219456 h 798792"/>
                <a:gd name="connsiteX13" fmla="*/ 609600 w 5280645"/>
                <a:gd name="connsiteY13" fmla="*/ 0 h 798792"/>
                <a:gd name="connsiteX14" fmla="*/ 621792 w 5280645"/>
                <a:gd name="connsiteY14" fmla="*/ 414528 h 798792"/>
                <a:gd name="connsiteX15" fmla="*/ 646176 w 5280645"/>
                <a:gd name="connsiteY15" fmla="*/ 316992 h 798792"/>
                <a:gd name="connsiteX16" fmla="*/ 658368 w 5280645"/>
                <a:gd name="connsiteY16" fmla="*/ 207264 h 798792"/>
                <a:gd name="connsiteX17" fmla="*/ 682752 w 5280645"/>
                <a:gd name="connsiteY17" fmla="*/ 268224 h 798792"/>
                <a:gd name="connsiteX18" fmla="*/ 694944 w 5280645"/>
                <a:gd name="connsiteY18" fmla="*/ 207264 h 798792"/>
                <a:gd name="connsiteX19" fmla="*/ 731520 w 5280645"/>
                <a:gd name="connsiteY19" fmla="*/ 280416 h 798792"/>
                <a:gd name="connsiteX20" fmla="*/ 768096 w 5280645"/>
                <a:gd name="connsiteY20" fmla="*/ 316992 h 798792"/>
                <a:gd name="connsiteX21" fmla="*/ 865632 w 5280645"/>
                <a:gd name="connsiteY21" fmla="*/ 316992 h 798792"/>
                <a:gd name="connsiteX22" fmla="*/ 938784 w 5280645"/>
                <a:gd name="connsiteY22" fmla="*/ 292608 h 798792"/>
                <a:gd name="connsiteX23" fmla="*/ 1024128 w 5280645"/>
                <a:gd name="connsiteY23" fmla="*/ 365760 h 798792"/>
                <a:gd name="connsiteX24" fmla="*/ 1072896 w 5280645"/>
                <a:gd name="connsiteY24" fmla="*/ 426720 h 798792"/>
                <a:gd name="connsiteX25" fmla="*/ 1146048 w 5280645"/>
                <a:gd name="connsiteY25" fmla="*/ 499872 h 798792"/>
                <a:gd name="connsiteX26" fmla="*/ 1182624 w 5280645"/>
                <a:gd name="connsiteY26" fmla="*/ 512064 h 798792"/>
                <a:gd name="connsiteX27" fmla="*/ 1243584 w 5280645"/>
                <a:gd name="connsiteY27" fmla="*/ 316992 h 798792"/>
                <a:gd name="connsiteX28" fmla="*/ 1267968 w 5280645"/>
                <a:gd name="connsiteY28" fmla="*/ 48768 h 798792"/>
                <a:gd name="connsiteX29" fmla="*/ 1292352 w 5280645"/>
                <a:gd name="connsiteY29" fmla="*/ 12192 h 798792"/>
                <a:gd name="connsiteX30" fmla="*/ 1304544 w 5280645"/>
                <a:gd name="connsiteY30" fmla="*/ 97536 h 798792"/>
                <a:gd name="connsiteX31" fmla="*/ 1316736 w 5280645"/>
                <a:gd name="connsiteY31" fmla="*/ 134112 h 798792"/>
                <a:gd name="connsiteX32" fmla="*/ 1328928 w 5280645"/>
                <a:gd name="connsiteY32" fmla="*/ 243840 h 798792"/>
                <a:gd name="connsiteX33" fmla="*/ 1365504 w 5280645"/>
                <a:gd name="connsiteY33" fmla="*/ 329184 h 798792"/>
                <a:gd name="connsiteX34" fmla="*/ 1426464 w 5280645"/>
                <a:gd name="connsiteY34" fmla="*/ 499872 h 798792"/>
                <a:gd name="connsiteX35" fmla="*/ 1438656 w 5280645"/>
                <a:gd name="connsiteY35" fmla="*/ 402336 h 798792"/>
                <a:gd name="connsiteX36" fmla="*/ 1475232 w 5280645"/>
                <a:gd name="connsiteY36" fmla="*/ 292608 h 798792"/>
                <a:gd name="connsiteX37" fmla="*/ 1487424 w 5280645"/>
                <a:gd name="connsiteY37" fmla="*/ 256032 h 798792"/>
                <a:gd name="connsiteX38" fmla="*/ 1499616 w 5280645"/>
                <a:gd name="connsiteY38" fmla="*/ 487680 h 798792"/>
                <a:gd name="connsiteX39" fmla="*/ 1511808 w 5280645"/>
                <a:gd name="connsiteY39" fmla="*/ 548640 h 798792"/>
                <a:gd name="connsiteX40" fmla="*/ 1524000 w 5280645"/>
                <a:gd name="connsiteY40" fmla="*/ 402336 h 798792"/>
                <a:gd name="connsiteX41" fmla="*/ 1548384 w 5280645"/>
                <a:gd name="connsiteY41" fmla="*/ 463296 h 798792"/>
                <a:gd name="connsiteX42" fmla="*/ 1572768 w 5280645"/>
                <a:gd name="connsiteY42" fmla="*/ 536448 h 798792"/>
                <a:gd name="connsiteX43" fmla="*/ 1584960 w 5280645"/>
                <a:gd name="connsiteY43" fmla="*/ 499872 h 798792"/>
                <a:gd name="connsiteX44" fmla="*/ 1609344 w 5280645"/>
                <a:gd name="connsiteY44" fmla="*/ 365760 h 798792"/>
                <a:gd name="connsiteX45" fmla="*/ 1670304 w 5280645"/>
                <a:gd name="connsiteY45" fmla="*/ 548640 h 798792"/>
                <a:gd name="connsiteX46" fmla="*/ 1719072 w 5280645"/>
                <a:gd name="connsiteY46" fmla="*/ 536448 h 798792"/>
                <a:gd name="connsiteX47" fmla="*/ 1743456 w 5280645"/>
                <a:gd name="connsiteY47" fmla="*/ 463296 h 798792"/>
                <a:gd name="connsiteX48" fmla="*/ 1755648 w 5280645"/>
                <a:gd name="connsiteY48" fmla="*/ 377952 h 798792"/>
                <a:gd name="connsiteX49" fmla="*/ 1767840 w 5280645"/>
                <a:gd name="connsiteY49" fmla="*/ 426720 h 798792"/>
                <a:gd name="connsiteX50" fmla="*/ 1816608 w 5280645"/>
                <a:gd name="connsiteY50" fmla="*/ 536448 h 798792"/>
                <a:gd name="connsiteX51" fmla="*/ 1853184 w 5280645"/>
                <a:gd name="connsiteY51" fmla="*/ 451104 h 798792"/>
                <a:gd name="connsiteX52" fmla="*/ 1962912 w 5280645"/>
                <a:gd name="connsiteY52" fmla="*/ 548640 h 798792"/>
                <a:gd name="connsiteX53" fmla="*/ 2060448 w 5280645"/>
                <a:gd name="connsiteY53" fmla="*/ 487680 h 798792"/>
                <a:gd name="connsiteX54" fmla="*/ 2084832 w 5280645"/>
                <a:gd name="connsiteY54" fmla="*/ 377952 h 798792"/>
                <a:gd name="connsiteX55" fmla="*/ 2182368 w 5280645"/>
                <a:gd name="connsiteY55" fmla="*/ 524256 h 798792"/>
                <a:gd name="connsiteX56" fmla="*/ 2206752 w 5280645"/>
                <a:gd name="connsiteY56" fmla="*/ 451104 h 798792"/>
                <a:gd name="connsiteX57" fmla="*/ 2218944 w 5280645"/>
                <a:gd name="connsiteY57" fmla="*/ 316992 h 798792"/>
                <a:gd name="connsiteX58" fmla="*/ 2279904 w 5280645"/>
                <a:gd name="connsiteY58" fmla="*/ 512064 h 798792"/>
                <a:gd name="connsiteX59" fmla="*/ 2316480 w 5280645"/>
                <a:gd name="connsiteY59" fmla="*/ 524256 h 798792"/>
                <a:gd name="connsiteX60" fmla="*/ 2353056 w 5280645"/>
                <a:gd name="connsiteY60" fmla="*/ 609600 h 798792"/>
                <a:gd name="connsiteX61" fmla="*/ 2377440 w 5280645"/>
                <a:gd name="connsiteY61" fmla="*/ 548640 h 798792"/>
                <a:gd name="connsiteX62" fmla="*/ 2389632 w 5280645"/>
                <a:gd name="connsiteY62" fmla="*/ 402336 h 798792"/>
                <a:gd name="connsiteX63" fmla="*/ 2438400 w 5280645"/>
                <a:gd name="connsiteY63" fmla="*/ 487680 h 798792"/>
                <a:gd name="connsiteX64" fmla="*/ 2474976 w 5280645"/>
                <a:gd name="connsiteY64" fmla="*/ 597408 h 798792"/>
                <a:gd name="connsiteX65" fmla="*/ 2523744 w 5280645"/>
                <a:gd name="connsiteY65" fmla="*/ 536448 h 798792"/>
                <a:gd name="connsiteX66" fmla="*/ 2596896 w 5280645"/>
                <a:gd name="connsiteY66" fmla="*/ 524256 h 798792"/>
                <a:gd name="connsiteX67" fmla="*/ 2682240 w 5280645"/>
                <a:gd name="connsiteY67" fmla="*/ 499872 h 798792"/>
                <a:gd name="connsiteX68" fmla="*/ 2706624 w 5280645"/>
                <a:gd name="connsiteY68" fmla="*/ 463296 h 798792"/>
                <a:gd name="connsiteX69" fmla="*/ 2743200 w 5280645"/>
                <a:gd name="connsiteY69" fmla="*/ 426720 h 798792"/>
                <a:gd name="connsiteX70" fmla="*/ 2804160 w 5280645"/>
                <a:gd name="connsiteY70" fmla="*/ 560832 h 798792"/>
                <a:gd name="connsiteX71" fmla="*/ 2828544 w 5280645"/>
                <a:gd name="connsiteY71" fmla="*/ 597408 h 798792"/>
                <a:gd name="connsiteX72" fmla="*/ 2877312 w 5280645"/>
                <a:gd name="connsiteY72" fmla="*/ 560832 h 798792"/>
                <a:gd name="connsiteX73" fmla="*/ 2889504 w 5280645"/>
                <a:gd name="connsiteY73" fmla="*/ 499872 h 798792"/>
                <a:gd name="connsiteX74" fmla="*/ 2926080 w 5280645"/>
                <a:gd name="connsiteY74" fmla="*/ 451104 h 798792"/>
                <a:gd name="connsiteX75" fmla="*/ 2938272 w 5280645"/>
                <a:gd name="connsiteY75" fmla="*/ 414528 h 798792"/>
                <a:gd name="connsiteX76" fmla="*/ 2999232 w 5280645"/>
                <a:gd name="connsiteY76" fmla="*/ 487680 h 798792"/>
                <a:gd name="connsiteX77" fmla="*/ 3011424 w 5280645"/>
                <a:gd name="connsiteY77" fmla="*/ 451104 h 798792"/>
                <a:gd name="connsiteX78" fmla="*/ 3023616 w 5280645"/>
                <a:gd name="connsiteY78" fmla="*/ 377952 h 798792"/>
                <a:gd name="connsiteX79" fmla="*/ 3035808 w 5280645"/>
                <a:gd name="connsiteY79" fmla="*/ 499872 h 798792"/>
                <a:gd name="connsiteX80" fmla="*/ 3072384 w 5280645"/>
                <a:gd name="connsiteY80" fmla="*/ 463296 h 798792"/>
                <a:gd name="connsiteX81" fmla="*/ 3084576 w 5280645"/>
                <a:gd name="connsiteY81" fmla="*/ 292608 h 798792"/>
                <a:gd name="connsiteX82" fmla="*/ 3108960 w 5280645"/>
                <a:gd name="connsiteY82" fmla="*/ 487680 h 798792"/>
                <a:gd name="connsiteX83" fmla="*/ 3133344 w 5280645"/>
                <a:gd name="connsiteY83" fmla="*/ 524256 h 798792"/>
                <a:gd name="connsiteX84" fmla="*/ 3145536 w 5280645"/>
                <a:gd name="connsiteY84" fmla="*/ 426720 h 798792"/>
                <a:gd name="connsiteX85" fmla="*/ 3157728 w 5280645"/>
                <a:gd name="connsiteY85" fmla="*/ 256032 h 798792"/>
                <a:gd name="connsiteX86" fmla="*/ 3194304 w 5280645"/>
                <a:gd name="connsiteY86" fmla="*/ 341376 h 798792"/>
                <a:gd name="connsiteX87" fmla="*/ 3230880 w 5280645"/>
                <a:gd name="connsiteY87" fmla="*/ 390144 h 798792"/>
                <a:gd name="connsiteX88" fmla="*/ 3316224 w 5280645"/>
                <a:gd name="connsiteY88" fmla="*/ 658368 h 798792"/>
                <a:gd name="connsiteX89" fmla="*/ 3328416 w 5280645"/>
                <a:gd name="connsiteY89" fmla="*/ 780288 h 798792"/>
                <a:gd name="connsiteX90" fmla="*/ 3364992 w 5280645"/>
                <a:gd name="connsiteY90" fmla="*/ 719328 h 798792"/>
                <a:gd name="connsiteX91" fmla="*/ 3377184 w 5280645"/>
                <a:gd name="connsiteY91" fmla="*/ 414528 h 798792"/>
                <a:gd name="connsiteX92" fmla="*/ 3389376 w 5280645"/>
                <a:gd name="connsiteY92" fmla="*/ 329184 h 798792"/>
                <a:gd name="connsiteX93" fmla="*/ 3413760 w 5280645"/>
                <a:gd name="connsiteY93" fmla="*/ 487680 h 798792"/>
                <a:gd name="connsiteX94" fmla="*/ 3425952 w 5280645"/>
                <a:gd name="connsiteY94" fmla="*/ 377952 h 798792"/>
                <a:gd name="connsiteX95" fmla="*/ 3486912 w 5280645"/>
                <a:gd name="connsiteY95" fmla="*/ 499872 h 798792"/>
                <a:gd name="connsiteX96" fmla="*/ 3523488 w 5280645"/>
                <a:gd name="connsiteY96" fmla="*/ 426720 h 798792"/>
                <a:gd name="connsiteX97" fmla="*/ 3560064 w 5280645"/>
                <a:gd name="connsiteY97" fmla="*/ 475488 h 798792"/>
                <a:gd name="connsiteX98" fmla="*/ 3584448 w 5280645"/>
                <a:gd name="connsiteY98" fmla="*/ 402336 h 798792"/>
                <a:gd name="connsiteX99" fmla="*/ 3633216 w 5280645"/>
                <a:gd name="connsiteY99" fmla="*/ 475488 h 798792"/>
                <a:gd name="connsiteX100" fmla="*/ 3730752 w 5280645"/>
                <a:gd name="connsiteY100" fmla="*/ 573024 h 798792"/>
                <a:gd name="connsiteX101" fmla="*/ 3767328 w 5280645"/>
                <a:gd name="connsiteY101" fmla="*/ 536448 h 798792"/>
                <a:gd name="connsiteX102" fmla="*/ 3779520 w 5280645"/>
                <a:gd name="connsiteY102" fmla="*/ 475488 h 798792"/>
                <a:gd name="connsiteX103" fmla="*/ 3803904 w 5280645"/>
                <a:gd name="connsiteY103" fmla="*/ 548640 h 798792"/>
                <a:gd name="connsiteX104" fmla="*/ 3840480 w 5280645"/>
                <a:gd name="connsiteY104" fmla="*/ 597408 h 798792"/>
                <a:gd name="connsiteX105" fmla="*/ 3877056 w 5280645"/>
                <a:gd name="connsiteY105" fmla="*/ 573024 h 798792"/>
                <a:gd name="connsiteX106" fmla="*/ 3925824 w 5280645"/>
                <a:gd name="connsiteY106" fmla="*/ 548640 h 798792"/>
                <a:gd name="connsiteX107" fmla="*/ 3950208 w 5280645"/>
                <a:gd name="connsiteY107" fmla="*/ 548640 h 798792"/>
                <a:gd name="connsiteX108" fmla="*/ 3998976 w 5280645"/>
                <a:gd name="connsiteY108" fmla="*/ 524256 h 798792"/>
                <a:gd name="connsiteX109" fmla="*/ 4023360 w 5280645"/>
                <a:gd name="connsiteY109" fmla="*/ 475488 h 798792"/>
                <a:gd name="connsiteX110" fmla="*/ 4084320 w 5280645"/>
                <a:gd name="connsiteY110" fmla="*/ 438912 h 798792"/>
                <a:gd name="connsiteX111" fmla="*/ 4120896 w 5280645"/>
                <a:gd name="connsiteY111" fmla="*/ 414528 h 798792"/>
                <a:gd name="connsiteX112" fmla="*/ 4157472 w 5280645"/>
                <a:gd name="connsiteY112" fmla="*/ 438912 h 798792"/>
                <a:gd name="connsiteX113" fmla="*/ 4218432 w 5280645"/>
                <a:gd name="connsiteY113" fmla="*/ 573024 h 798792"/>
                <a:gd name="connsiteX114" fmla="*/ 4230624 w 5280645"/>
                <a:gd name="connsiteY114" fmla="*/ 451104 h 798792"/>
                <a:gd name="connsiteX115" fmla="*/ 4255008 w 5280645"/>
                <a:gd name="connsiteY115" fmla="*/ 390144 h 798792"/>
                <a:gd name="connsiteX116" fmla="*/ 4303776 w 5280645"/>
                <a:gd name="connsiteY116" fmla="*/ 414528 h 798792"/>
                <a:gd name="connsiteX117" fmla="*/ 4340352 w 5280645"/>
                <a:gd name="connsiteY117" fmla="*/ 426720 h 798792"/>
                <a:gd name="connsiteX118" fmla="*/ 4389120 w 5280645"/>
                <a:gd name="connsiteY118" fmla="*/ 402336 h 798792"/>
                <a:gd name="connsiteX119" fmla="*/ 4401312 w 5280645"/>
                <a:gd name="connsiteY119" fmla="*/ 365760 h 798792"/>
                <a:gd name="connsiteX120" fmla="*/ 4486656 w 5280645"/>
                <a:gd name="connsiteY120" fmla="*/ 463296 h 798792"/>
                <a:gd name="connsiteX121" fmla="*/ 4535424 w 5280645"/>
                <a:gd name="connsiteY121" fmla="*/ 451104 h 798792"/>
                <a:gd name="connsiteX122" fmla="*/ 4559808 w 5280645"/>
                <a:gd name="connsiteY122" fmla="*/ 414528 h 798792"/>
                <a:gd name="connsiteX123" fmla="*/ 4584192 w 5280645"/>
                <a:gd name="connsiteY123" fmla="*/ 475488 h 798792"/>
                <a:gd name="connsiteX124" fmla="*/ 4718304 w 5280645"/>
                <a:gd name="connsiteY124" fmla="*/ 390144 h 798792"/>
                <a:gd name="connsiteX125" fmla="*/ 4791456 w 5280645"/>
                <a:gd name="connsiteY125" fmla="*/ 524256 h 798792"/>
                <a:gd name="connsiteX126" fmla="*/ 4840224 w 5280645"/>
                <a:gd name="connsiteY126" fmla="*/ 512064 h 798792"/>
                <a:gd name="connsiteX127" fmla="*/ 4852416 w 5280645"/>
                <a:gd name="connsiteY127" fmla="*/ 475488 h 798792"/>
                <a:gd name="connsiteX128" fmla="*/ 4913376 w 5280645"/>
                <a:gd name="connsiteY128" fmla="*/ 487680 h 798792"/>
                <a:gd name="connsiteX129" fmla="*/ 5096256 w 5280645"/>
                <a:gd name="connsiteY129" fmla="*/ 414528 h 798792"/>
                <a:gd name="connsiteX130" fmla="*/ 5157216 w 5280645"/>
                <a:gd name="connsiteY130" fmla="*/ 438912 h 798792"/>
                <a:gd name="connsiteX131" fmla="*/ 5193792 w 5280645"/>
                <a:gd name="connsiteY131" fmla="*/ 426720 h 798792"/>
                <a:gd name="connsiteX132" fmla="*/ 5254752 w 5280645"/>
                <a:gd name="connsiteY132" fmla="*/ 438912 h 798792"/>
                <a:gd name="connsiteX133" fmla="*/ 5279136 w 5280645"/>
                <a:gd name="connsiteY133" fmla="*/ 365760 h 79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5280645" h="798792">
                  <a:moveTo>
                    <a:pt x="0" y="170688"/>
                  </a:moveTo>
                  <a:cubicBezTo>
                    <a:pt x="52832" y="146304"/>
                    <a:pt x="101305" y="108259"/>
                    <a:pt x="158496" y="97536"/>
                  </a:cubicBezTo>
                  <a:cubicBezTo>
                    <a:pt x="203286" y="89138"/>
                    <a:pt x="194422" y="172606"/>
                    <a:pt x="207264" y="182880"/>
                  </a:cubicBezTo>
                  <a:cubicBezTo>
                    <a:pt x="238519" y="207884"/>
                    <a:pt x="280416" y="215392"/>
                    <a:pt x="316992" y="231648"/>
                  </a:cubicBezTo>
                  <a:cubicBezTo>
                    <a:pt x="333248" y="268224"/>
                    <a:pt x="352537" y="303597"/>
                    <a:pt x="365760" y="341376"/>
                  </a:cubicBezTo>
                  <a:cubicBezTo>
                    <a:pt x="381067" y="385111"/>
                    <a:pt x="388515" y="431261"/>
                    <a:pt x="402336" y="475488"/>
                  </a:cubicBezTo>
                  <a:cubicBezTo>
                    <a:pt x="408864" y="496377"/>
                    <a:pt x="418592" y="516128"/>
                    <a:pt x="426720" y="536448"/>
                  </a:cubicBezTo>
                  <a:cubicBezTo>
                    <a:pt x="430067" y="513021"/>
                    <a:pt x="443963" y="343048"/>
                    <a:pt x="475488" y="292608"/>
                  </a:cubicBezTo>
                  <a:cubicBezTo>
                    <a:pt x="483254" y="280182"/>
                    <a:pt x="499872" y="276352"/>
                    <a:pt x="512064" y="268224"/>
                  </a:cubicBezTo>
                  <a:cubicBezTo>
                    <a:pt x="520192" y="284480"/>
                    <a:pt x="531226" y="299584"/>
                    <a:pt x="536448" y="316992"/>
                  </a:cubicBezTo>
                  <a:cubicBezTo>
                    <a:pt x="543551" y="340670"/>
                    <a:pt x="544218" y="365822"/>
                    <a:pt x="548640" y="390144"/>
                  </a:cubicBezTo>
                  <a:cubicBezTo>
                    <a:pt x="552347" y="410532"/>
                    <a:pt x="556768" y="430784"/>
                    <a:pt x="560832" y="451104"/>
                  </a:cubicBezTo>
                  <a:cubicBezTo>
                    <a:pt x="568960" y="373888"/>
                    <a:pt x="576871" y="296649"/>
                    <a:pt x="585216" y="219456"/>
                  </a:cubicBezTo>
                  <a:cubicBezTo>
                    <a:pt x="593127" y="146280"/>
                    <a:pt x="609600" y="0"/>
                    <a:pt x="609600" y="0"/>
                  </a:cubicBezTo>
                  <a:cubicBezTo>
                    <a:pt x="613664" y="138176"/>
                    <a:pt x="605947" y="277203"/>
                    <a:pt x="621792" y="414528"/>
                  </a:cubicBezTo>
                  <a:cubicBezTo>
                    <a:pt x="625633" y="447820"/>
                    <a:pt x="640352" y="349995"/>
                    <a:pt x="646176" y="316992"/>
                  </a:cubicBezTo>
                  <a:cubicBezTo>
                    <a:pt x="652571" y="280751"/>
                    <a:pt x="654304" y="243840"/>
                    <a:pt x="658368" y="207264"/>
                  </a:cubicBezTo>
                  <a:cubicBezTo>
                    <a:pt x="666496" y="227584"/>
                    <a:pt x="660867" y="268224"/>
                    <a:pt x="682752" y="268224"/>
                  </a:cubicBezTo>
                  <a:cubicBezTo>
                    <a:pt x="703474" y="268224"/>
                    <a:pt x="674840" y="202238"/>
                    <a:pt x="694944" y="207264"/>
                  </a:cubicBezTo>
                  <a:cubicBezTo>
                    <a:pt x="721392" y="213876"/>
                    <a:pt x="716398" y="257733"/>
                    <a:pt x="731520" y="280416"/>
                  </a:cubicBezTo>
                  <a:cubicBezTo>
                    <a:pt x="741084" y="294762"/>
                    <a:pt x="755904" y="304800"/>
                    <a:pt x="768096" y="316992"/>
                  </a:cubicBezTo>
                  <a:cubicBezTo>
                    <a:pt x="935464" y="216571"/>
                    <a:pt x="745634" y="303659"/>
                    <a:pt x="865632" y="316992"/>
                  </a:cubicBezTo>
                  <a:cubicBezTo>
                    <a:pt x="891178" y="319830"/>
                    <a:pt x="914400" y="300736"/>
                    <a:pt x="938784" y="292608"/>
                  </a:cubicBezTo>
                  <a:cubicBezTo>
                    <a:pt x="967232" y="316992"/>
                    <a:pt x="997634" y="339266"/>
                    <a:pt x="1024128" y="365760"/>
                  </a:cubicBezTo>
                  <a:cubicBezTo>
                    <a:pt x="1042529" y="384161"/>
                    <a:pt x="1055392" y="407465"/>
                    <a:pt x="1072896" y="426720"/>
                  </a:cubicBezTo>
                  <a:cubicBezTo>
                    <a:pt x="1096093" y="452236"/>
                    <a:pt x="1121664" y="475488"/>
                    <a:pt x="1146048" y="499872"/>
                  </a:cubicBezTo>
                  <a:cubicBezTo>
                    <a:pt x="1155135" y="508959"/>
                    <a:pt x="1170432" y="508000"/>
                    <a:pt x="1182624" y="512064"/>
                  </a:cubicBezTo>
                  <a:cubicBezTo>
                    <a:pt x="1202944" y="447040"/>
                    <a:pt x="1229781" y="383704"/>
                    <a:pt x="1243584" y="316992"/>
                  </a:cubicBezTo>
                  <a:cubicBezTo>
                    <a:pt x="1249861" y="286655"/>
                    <a:pt x="1255993" y="96668"/>
                    <a:pt x="1267968" y="48768"/>
                  </a:cubicBezTo>
                  <a:cubicBezTo>
                    <a:pt x="1271522" y="34553"/>
                    <a:pt x="1284224" y="24384"/>
                    <a:pt x="1292352" y="12192"/>
                  </a:cubicBezTo>
                  <a:cubicBezTo>
                    <a:pt x="1296416" y="40640"/>
                    <a:pt x="1298908" y="69357"/>
                    <a:pt x="1304544" y="97536"/>
                  </a:cubicBezTo>
                  <a:cubicBezTo>
                    <a:pt x="1307064" y="110138"/>
                    <a:pt x="1314623" y="121435"/>
                    <a:pt x="1316736" y="134112"/>
                  </a:cubicBezTo>
                  <a:cubicBezTo>
                    <a:pt x="1322786" y="170412"/>
                    <a:pt x="1320002" y="208138"/>
                    <a:pt x="1328928" y="243840"/>
                  </a:cubicBezTo>
                  <a:cubicBezTo>
                    <a:pt x="1336435" y="273866"/>
                    <a:pt x="1353312" y="300736"/>
                    <a:pt x="1365504" y="329184"/>
                  </a:cubicBezTo>
                  <a:cubicBezTo>
                    <a:pt x="1370110" y="356822"/>
                    <a:pt x="1386582" y="499872"/>
                    <a:pt x="1426464" y="499872"/>
                  </a:cubicBezTo>
                  <a:cubicBezTo>
                    <a:pt x="1459229" y="499872"/>
                    <a:pt x="1433269" y="434655"/>
                    <a:pt x="1438656" y="402336"/>
                  </a:cubicBezTo>
                  <a:cubicBezTo>
                    <a:pt x="1446828" y="353306"/>
                    <a:pt x="1456808" y="341737"/>
                    <a:pt x="1475232" y="292608"/>
                  </a:cubicBezTo>
                  <a:cubicBezTo>
                    <a:pt x="1479744" y="280575"/>
                    <a:pt x="1483360" y="268224"/>
                    <a:pt x="1487424" y="256032"/>
                  </a:cubicBezTo>
                  <a:cubicBezTo>
                    <a:pt x="1491488" y="333248"/>
                    <a:pt x="1493195" y="410624"/>
                    <a:pt x="1499616" y="487680"/>
                  </a:cubicBezTo>
                  <a:cubicBezTo>
                    <a:pt x="1501337" y="508331"/>
                    <a:pt x="1506115" y="568565"/>
                    <a:pt x="1511808" y="548640"/>
                  </a:cubicBezTo>
                  <a:cubicBezTo>
                    <a:pt x="1525252" y="501586"/>
                    <a:pt x="1519936" y="451104"/>
                    <a:pt x="1524000" y="402336"/>
                  </a:cubicBezTo>
                  <a:cubicBezTo>
                    <a:pt x="1532128" y="422656"/>
                    <a:pt x="1540905" y="442728"/>
                    <a:pt x="1548384" y="463296"/>
                  </a:cubicBezTo>
                  <a:cubicBezTo>
                    <a:pt x="1557168" y="487452"/>
                    <a:pt x="1572768" y="536448"/>
                    <a:pt x="1572768" y="536448"/>
                  </a:cubicBezTo>
                  <a:cubicBezTo>
                    <a:pt x="1576832" y="524256"/>
                    <a:pt x="1581843" y="512340"/>
                    <a:pt x="1584960" y="499872"/>
                  </a:cubicBezTo>
                  <a:cubicBezTo>
                    <a:pt x="1593480" y="465792"/>
                    <a:pt x="1603909" y="398370"/>
                    <a:pt x="1609344" y="365760"/>
                  </a:cubicBezTo>
                  <a:cubicBezTo>
                    <a:pt x="1629664" y="426720"/>
                    <a:pt x="1635556" y="494588"/>
                    <a:pt x="1670304" y="548640"/>
                  </a:cubicBezTo>
                  <a:cubicBezTo>
                    <a:pt x="1679365" y="562735"/>
                    <a:pt x="1708167" y="549170"/>
                    <a:pt x="1719072" y="536448"/>
                  </a:cubicBezTo>
                  <a:cubicBezTo>
                    <a:pt x="1735799" y="516933"/>
                    <a:pt x="1743456" y="463296"/>
                    <a:pt x="1743456" y="463296"/>
                  </a:cubicBezTo>
                  <a:cubicBezTo>
                    <a:pt x="1747520" y="434848"/>
                    <a:pt x="1739708" y="401862"/>
                    <a:pt x="1755648" y="377952"/>
                  </a:cubicBezTo>
                  <a:cubicBezTo>
                    <a:pt x="1764943" y="364010"/>
                    <a:pt x="1764205" y="410363"/>
                    <a:pt x="1767840" y="426720"/>
                  </a:cubicBezTo>
                  <a:cubicBezTo>
                    <a:pt x="1786571" y="511011"/>
                    <a:pt x="1765094" y="467763"/>
                    <a:pt x="1816608" y="536448"/>
                  </a:cubicBezTo>
                  <a:cubicBezTo>
                    <a:pt x="1851975" y="642548"/>
                    <a:pt x="1793809" y="488213"/>
                    <a:pt x="1853184" y="451104"/>
                  </a:cubicBezTo>
                  <a:cubicBezTo>
                    <a:pt x="1862045" y="445566"/>
                    <a:pt x="1946011" y="531739"/>
                    <a:pt x="1962912" y="548640"/>
                  </a:cubicBezTo>
                  <a:cubicBezTo>
                    <a:pt x="1995424" y="528320"/>
                    <a:pt x="2038164" y="518878"/>
                    <a:pt x="2060448" y="487680"/>
                  </a:cubicBezTo>
                  <a:cubicBezTo>
                    <a:pt x="2082226" y="457191"/>
                    <a:pt x="2048944" y="367186"/>
                    <a:pt x="2084832" y="377952"/>
                  </a:cubicBezTo>
                  <a:cubicBezTo>
                    <a:pt x="2140972" y="394794"/>
                    <a:pt x="2182368" y="524256"/>
                    <a:pt x="2182368" y="524256"/>
                  </a:cubicBezTo>
                  <a:cubicBezTo>
                    <a:pt x="2190496" y="499872"/>
                    <a:pt x="2202285" y="476416"/>
                    <a:pt x="2206752" y="451104"/>
                  </a:cubicBezTo>
                  <a:cubicBezTo>
                    <a:pt x="2214553" y="406899"/>
                    <a:pt x="2174927" y="308189"/>
                    <a:pt x="2218944" y="316992"/>
                  </a:cubicBezTo>
                  <a:cubicBezTo>
                    <a:pt x="2233172" y="319838"/>
                    <a:pt x="2268230" y="465368"/>
                    <a:pt x="2279904" y="512064"/>
                  </a:cubicBezTo>
                  <a:cubicBezTo>
                    <a:pt x="2319083" y="433706"/>
                    <a:pt x="2294421" y="458079"/>
                    <a:pt x="2316480" y="524256"/>
                  </a:cubicBezTo>
                  <a:cubicBezTo>
                    <a:pt x="2326267" y="553618"/>
                    <a:pt x="2340864" y="581152"/>
                    <a:pt x="2353056" y="609600"/>
                  </a:cubicBezTo>
                  <a:cubicBezTo>
                    <a:pt x="2361184" y="589280"/>
                    <a:pt x="2373637" y="570192"/>
                    <a:pt x="2377440" y="548640"/>
                  </a:cubicBezTo>
                  <a:cubicBezTo>
                    <a:pt x="2385945" y="500448"/>
                    <a:pt x="2355028" y="436940"/>
                    <a:pt x="2389632" y="402336"/>
                  </a:cubicBezTo>
                  <a:cubicBezTo>
                    <a:pt x="2412800" y="379168"/>
                    <a:pt x="2425267" y="457662"/>
                    <a:pt x="2438400" y="487680"/>
                  </a:cubicBezTo>
                  <a:cubicBezTo>
                    <a:pt x="2453853" y="523002"/>
                    <a:pt x="2462784" y="560832"/>
                    <a:pt x="2474976" y="597408"/>
                  </a:cubicBezTo>
                  <a:cubicBezTo>
                    <a:pt x="2491232" y="577088"/>
                    <a:pt x="2513735" y="560469"/>
                    <a:pt x="2523744" y="536448"/>
                  </a:cubicBezTo>
                  <a:cubicBezTo>
                    <a:pt x="2561739" y="445259"/>
                    <a:pt x="2493997" y="400777"/>
                    <a:pt x="2596896" y="524256"/>
                  </a:cubicBezTo>
                  <a:cubicBezTo>
                    <a:pt x="2625344" y="516128"/>
                    <a:pt x="2656377" y="514240"/>
                    <a:pt x="2682240" y="499872"/>
                  </a:cubicBezTo>
                  <a:cubicBezTo>
                    <a:pt x="2695049" y="492756"/>
                    <a:pt x="2697243" y="474553"/>
                    <a:pt x="2706624" y="463296"/>
                  </a:cubicBezTo>
                  <a:cubicBezTo>
                    <a:pt x="2717662" y="450050"/>
                    <a:pt x="2731008" y="438912"/>
                    <a:pt x="2743200" y="426720"/>
                  </a:cubicBezTo>
                  <a:cubicBezTo>
                    <a:pt x="2763520" y="471424"/>
                    <a:pt x="2782199" y="516911"/>
                    <a:pt x="2804160" y="560832"/>
                  </a:cubicBezTo>
                  <a:cubicBezTo>
                    <a:pt x="2810713" y="573938"/>
                    <a:pt x="2813891" y="597408"/>
                    <a:pt x="2828544" y="597408"/>
                  </a:cubicBezTo>
                  <a:cubicBezTo>
                    <a:pt x="2848864" y="597408"/>
                    <a:pt x="2861056" y="573024"/>
                    <a:pt x="2877312" y="560832"/>
                  </a:cubicBezTo>
                  <a:cubicBezTo>
                    <a:pt x="2881376" y="540512"/>
                    <a:pt x="2881088" y="518808"/>
                    <a:pt x="2889504" y="499872"/>
                  </a:cubicBezTo>
                  <a:cubicBezTo>
                    <a:pt x="2897757" y="481303"/>
                    <a:pt x="2915998" y="468747"/>
                    <a:pt x="2926080" y="451104"/>
                  </a:cubicBezTo>
                  <a:cubicBezTo>
                    <a:pt x="2932456" y="439946"/>
                    <a:pt x="2934208" y="426720"/>
                    <a:pt x="2938272" y="414528"/>
                  </a:cubicBezTo>
                  <a:cubicBezTo>
                    <a:pt x="2943498" y="440657"/>
                    <a:pt x="2938650" y="511913"/>
                    <a:pt x="2999232" y="487680"/>
                  </a:cubicBezTo>
                  <a:cubicBezTo>
                    <a:pt x="3011164" y="482907"/>
                    <a:pt x="3008636" y="463649"/>
                    <a:pt x="3011424" y="451104"/>
                  </a:cubicBezTo>
                  <a:cubicBezTo>
                    <a:pt x="3016787" y="426972"/>
                    <a:pt x="3019552" y="402336"/>
                    <a:pt x="3023616" y="377952"/>
                  </a:cubicBezTo>
                  <a:cubicBezTo>
                    <a:pt x="3027680" y="418592"/>
                    <a:pt x="3015544" y="464411"/>
                    <a:pt x="3035808" y="499872"/>
                  </a:cubicBezTo>
                  <a:cubicBezTo>
                    <a:pt x="3044362" y="514842"/>
                    <a:pt x="3068435" y="480080"/>
                    <a:pt x="3072384" y="463296"/>
                  </a:cubicBezTo>
                  <a:cubicBezTo>
                    <a:pt x="3085449" y="407771"/>
                    <a:pt x="3080512" y="349504"/>
                    <a:pt x="3084576" y="292608"/>
                  </a:cubicBezTo>
                  <a:cubicBezTo>
                    <a:pt x="3092704" y="357632"/>
                    <a:pt x="3095460" y="423556"/>
                    <a:pt x="3108960" y="487680"/>
                  </a:cubicBezTo>
                  <a:cubicBezTo>
                    <a:pt x="3111979" y="502019"/>
                    <a:pt x="3125805" y="536821"/>
                    <a:pt x="3133344" y="524256"/>
                  </a:cubicBezTo>
                  <a:cubicBezTo>
                    <a:pt x="3150201" y="496160"/>
                    <a:pt x="3142570" y="459350"/>
                    <a:pt x="3145536" y="426720"/>
                  </a:cubicBezTo>
                  <a:cubicBezTo>
                    <a:pt x="3150700" y="369913"/>
                    <a:pt x="3153664" y="312928"/>
                    <a:pt x="3157728" y="256032"/>
                  </a:cubicBezTo>
                  <a:cubicBezTo>
                    <a:pt x="3169920" y="284480"/>
                    <a:pt x="3179483" y="314205"/>
                    <a:pt x="3194304" y="341376"/>
                  </a:cubicBezTo>
                  <a:cubicBezTo>
                    <a:pt x="3204034" y="359215"/>
                    <a:pt x="3223586" y="371178"/>
                    <a:pt x="3230880" y="390144"/>
                  </a:cubicBezTo>
                  <a:cubicBezTo>
                    <a:pt x="3264561" y="477715"/>
                    <a:pt x="3316224" y="658368"/>
                    <a:pt x="3316224" y="658368"/>
                  </a:cubicBezTo>
                  <a:cubicBezTo>
                    <a:pt x="3320288" y="699008"/>
                    <a:pt x="3302902" y="748395"/>
                    <a:pt x="3328416" y="780288"/>
                  </a:cubicBezTo>
                  <a:cubicBezTo>
                    <a:pt x="3343219" y="798792"/>
                    <a:pt x="3361860" y="742817"/>
                    <a:pt x="3364992" y="719328"/>
                  </a:cubicBezTo>
                  <a:cubicBezTo>
                    <a:pt x="3378431" y="618539"/>
                    <a:pt x="3370841" y="516011"/>
                    <a:pt x="3377184" y="414528"/>
                  </a:cubicBezTo>
                  <a:cubicBezTo>
                    <a:pt x="3378977" y="385847"/>
                    <a:pt x="3385312" y="357632"/>
                    <a:pt x="3389376" y="329184"/>
                  </a:cubicBezTo>
                  <a:cubicBezTo>
                    <a:pt x="3397504" y="382016"/>
                    <a:pt x="3381688" y="444917"/>
                    <a:pt x="3413760" y="487680"/>
                  </a:cubicBezTo>
                  <a:cubicBezTo>
                    <a:pt x="3435841" y="517121"/>
                    <a:pt x="3389652" y="371902"/>
                    <a:pt x="3425952" y="377952"/>
                  </a:cubicBezTo>
                  <a:cubicBezTo>
                    <a:pt x="3470771" y="385422"/>
                    <a:pt x="3466592" y="459232"/>
                    <a:pt x="3486912" y="499872"/>
                  </a:cubicBezTo>
                  <a:cubicBezTo>
                    <a:pt x="3499104" y="475488"/>
                    <a:pt x="3497625" y="435341"/>
                    <a:pt x="3523488" y="426720"/>
                  </a:cubicBezTo>
                  <a:cubicBezTo>
                    <a:pt x="3542765" y="420294"/>
                    <a:pt x="3541197" y="483035"/>
                    <a:pt x="3560064" y="475488"/>
                  </a:cubicBezTo>
                  <a:cubicBezTo>
                    <a:pt x="3583929" y="465942"/>
                    <a:pt x="3576320" y="426720"/>
                    <a:pt x="3584448" y="402336"/>
                  </a:cubicBezTo>
                  <a:cubicBezTo>
                    <a:pt x="3600704" y="426720"/>
                    <a:pt x="3614144" y="453237"/>
                    <a:pt x="3633216" y="475488"/>
                  </a:cubicBezTo>
                  <a:cubicBezTo>
                    <a:pt x="3663139" y="510398"/>
                    <a:pt x="3730752" y="573024"/>
                    <a:pt x="3730752" y="573024"/>
                  </a:cubicBezTo>
                  <a:cubicBezTo>
                    <a:pt x="3742944" y="560832"/>
                    <a:pt x="3759617" y="551870"/>
                    <a:pt x="3767328" y="536448"/>
                  </a:cubicBezTo>
                  <a:cubicBezTo>
                    <a:pt x="3776595" y="517913"/>
                    <a:pt x="3759861" y="468935"/>
                    <a:pt x="3779520" y="475488"/>
                  </a:cubicBezTo>
                  <a:cubicBezTo>
                    <a:pt x="3803904" y="483616"/>
                    <a:pt x="3795776" y="524256"/>
                    <a:pt x="3803904" y="548640"/>
                  </a:cubicBezTo>
                  <a:cubicBezTo>
                    <a:pt x="3810330" y="567917"/>
                    <a:pt x="3828288" y="581152"/>
                    <a:pt x="3840480" y="597408"/>
                  </a:cubicBezTo>
                  <a:cubicBezTo>
                    <a:pt x="3852672" y="589280"/>
                    <a:pt x="3862602" y="575433"/>
                    <a:pt x="3877056" y="573024"/>
                  </a:cubicBezTo>
                  <a:cubicBezTo>
                    <a:pt x="3934430" y="563462"/>
                    <a:pt x="3900962" y="623226"/>
                    <a:pt x="3925824" y="548640"/>
                  </a:cubicBezTo>
                  <a:cubicBezTo>
                    <a:pt x="3951224" y="675640"/>
                    <a:pt x="3924808" y="584200"/>
                    <a:pt x="3950208" y="548640"/>
                  </a:cubicBezTo>
                  <a:cubicBezTo>
                    <a:pt x="3960772" y="533851"/>
                    <a:pt x="3982720" y="532384"/>
                    <a:pt x="3998976" y="524256"/>
                  </a:cubicBezTo>
                  <a:cubicBezTo>
                    <a:pt x="4007104" y="508000"/>
                    <a:pt x="4010509" y="488339"/>
                    <a:pt x="4023360" y="475488"/>
                  </a:cubicBezTo>
                  <a:cubicBezTo>
                    <a:pt x="4040116" y="458732"/>
                    <a:pt x="4064225" y="451471"/>
                    <a:pt x="4084320" y="438912"/>
                  </a:cubicBezTo>
                  <a:cubicBezTo>
                    <a:pt x="4096746" y="431146"/>
                    <a:pt x="4108704" y="422656"/>
                    <a:pt x="4120896" y="414528"/>
                  </a:cubicBezTo>
                  <a:cubicBezTo>
                    <a:pt x="4133088" y="422656"/>
                    <a:pt x="4148680" y="427190"/>
                    <a:pt x="4157472" y="438912"/>
                  </a:cubicBezTo>
                  <a:cubicBezTo>
                    <a:pt x="4177342" y="465405"/>
                    <a:pt x="4205191" y="539922"/>
                    <a:pt x="4218432" y="573024"/>
                  </a:cubicBezTo>
                  <a:cubicBezTo>
                    <a:pt x="4222496" y="532384"/>
                    <a:pt x="4222614" y="491154"/>
                    <a:pt x="4230624" y="451104"/>
                  </a:cubicBezTo>
                  <a:cubicBezTo>
                    <a:pt x="4234916" y="429644"/>
                    <a:pt x="4235433" y="399931"/>
                    <a:pt x="4255008" y="390144"/>
                  </a:cubicBezTo>
                  <a:cubicBezTo>
                    <a:pt x="4271264" y="382016"/>
                    <a:pt x="4287071" y="407369"/>
                    <a:pt x="4303776" y="414528"/>
                  </a:cubicBezTo>
                  <a:cubicBezTo>
                    <a:pt x="4315588" y="419590"/>
                    <a:pt x="4328160" y="422656"/>
                    <a:pt x="4340352" y="426720"/>
                  </a:cubicBezTo>
                  <a:cubicBezTo>
                    <a:pt x="4356608" y="418592"/>
                    <a:pt x="4376269" y="415187"/>
                    <a:pt x="4389120" y="402336"/>
                  </a:cubicBezTo>
                  <a:cubicBezTo>
                    <a:pt x="4398207" y="393249"/>
                    <a:pt x="4391277" y="357732"/>
                    <a:pt x="4401312" y="365760"/>
                  </a:cubicBezTo>
                  <a:cubicBezTo>
                    <a:pt x="4568714" y="499681"/>
                    <a:pt x="4374965" y="426066"/>
                    <a:pt x="4486656" y="463296"/>
                  </a:cubicBezTo>
                  <a:cubicBezTo>
                    <a:pt x="4516314" y="374323"/>
                    <a:pt x="4473524" y="463484"/>
                    <a:pt x="4535424" y="451104"/>
                  </a:cubicBezTo>
                  <a:cubicBezTo>
                    <a:pt x="4549792" y="448230"/>
                    <a:pt x="4551680" y="426720"/>
                    <a:pt x="4559808" y="414528"/>
                  </a:cubicBezTo>
                  <a:cubicBezTo>
                    <a:pt x="4567936" y="434848"/>
                    <a:pt x="4562960" y="470180"/>
                    <a:pt x="4584192" y="475488"/>
                  </a:cubicBezTo>
                  <a:cubicBezTo>
                    <a:pt x="4714240" y="508000"/>
                    <a:pt x="4704080" y="461264"/>
                    <a:pt x="4718304" y="390144"/>
                  </a:cubicBezTo>
                  <a:cubicBezTo>
                    <a:pt x="4722986" y="401069"/>
                    <a:pt x="4762504" y="511848"/>
                    <a:pt x="4791456" y="524256"/>
                  </a:cubicBezTo>
                  <a:cubicBezTo>
                    <a:pt x="4806857" y="530857"/>
                    <a:pt x="4823968" y="516128"/>
                    <a:pt x="4840224" y="512064"/>
                  </a:cubicBezTo>
                  <a:cubicBezTo>
                    <a:pt x="4844288" y="499872"/>
                    <a:pt x="4840224" y="479552"/>
                    <a:pt x="4852416" y="475488"/>
                  </a:cubicBezTo>
                  <a:cubicBezTo>
                    <a:pt x="4872075" y="468935"/>
                    <a:pt x="4893272" y="492706"/>
                    <a:pt x="4913376" y="487680"/>
                  </a:cubicBezTo>
                  <a:cubicBezTo>
                    <a:pt x="4977072" y="471756"/>
                    <a:pt x="5035296" y="438912"/>
                    <a:pt x="5096256" y="414528"/>
                  </a:cubicBezTo>
                  <a:cubicBezTo>
                    <a:pt x="5116576" y="422656"/>
                    <a:pt x="5135500" y="436197"/>
                    <a:pt x="5157216" y="438912"/>
                  </a:cubicBezTo>
                  <a:cubicBezTo>
                    <a:pt x="5169968" y="440506"/>
                    <a:pt x="5180941" y="426720"/>
                    <a:pt x="5193792" y="426720"/>
                  </a:cubicBezTo>
                  <a:cubicBezTo>
                    <a:pt x="5214514" y="426720"/>
                    <a:pt x="5234432" y="434848"/>
                    <a:pt x="5254752" y="438912"/>
                  </a:cubicBezTo>
                  <a:cubicBezTo>
                    <a:pt x="5280645" y="374179"/>
                    <a:pt x="5279136" y="399837"/>
                    <a:pt x="5279136" y="365760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133595" y="2243492"/>
              <a:ext cx="8846961" cy="399690"/>
            </a:xfrm>
            <a:custGeom>
              <a:avLst/>
              <a:gdLst>
                <a:gd name="connsiteX0" fmla="*/ 0 w 5425440"/>
                <a:gd name="connsiteY0" fmla="*/ 396808 h 852685"/>
                <a:gd name="connsiteX1" fmla="*/ 182880 w 5425440"/>
                <a:gd name="connsiteY1" fmla="*/ 201736 h 852685"/>
                <a:gd name="connsiteX2" fmla="*/ 85344 w 5425440"/>
                <a:gd name="connsiteY2" fmla="*/ 494344 h 852685"/>
                <a:gd name="connsiteX3" fmla="*/ 85344 w 5425440"/>
                <a:gd name="connsiteY3" fmla="*/ 811336 h 852685"/>
                <a:gd name="connsiteX4" fmla="*/ 146304 w 5425440"/>
                <a:gd name="connsiteY4" fmla="*/ 774760 h 852685"/>
                <a:gd name="connsiteX5" fmla="*/ 292608 w 5425440"/>
                <a:gd name="connsiteY5" fmla="*/ 469960 h 852685"/>
                <a:gd name="connsiteX6" fmla="*/ 390144 w 5425440"/>
                <a:gd name="connsiteY6" fmla="*/ 323656 h 852685"/>
                <a:gd name="connsiteX7" fmla="*/ 414528 w 5425440"/>
                <a:gd name="connsiteY7" fmla="*/ 287080 h 852685"/>
                <a:gd name="connsiteX8" fmla="*/ 499872 w 5425440"/>
                <a:gd name="connsiteY8" fmla="*/ 530920 h 852685"/>
                <a:gd name="connsiteX9" fmla="*/ 548640 w 5425440"/>
                <a:gd name="connsiteY9" fmla="*/ 287080 h 852685"/>
                <a:gd name="connsiteX10" fmla="*/ 560832 w 5425440"/>
                <a:gd name="connsiteY10" fmla="*/ 396808 h 852685"/>
                <a:gd name="connsiteX11" fmla="*/ 646176 w 5425440"/>
                <a:gd name="connsiteY11" fmla="*/ 372424 h 852685"/>
                <a:gd name="connsiteX12" fmla="*/ 682752 w 5425440"/>
                <a:gd name="connsiteY12" fmla="*/ 433384 h 852685"/>
                <a:gd name="connsiteX13" fmla="*/ 694944 w 5425440"/>
                <a:gd name="connsiteY13" fmla="*/ 482152 h 852685"/>
                <a:gd name="connsiteX14" fmla="*/ 865632 w 5425440"/>
                <a:gd name="connsiteY14" fmla="*/ 665032 h 852685"/>
                <a:gd name="connsiteX15" fmla="*/ 902208 w 5425440"/>
                <a:gd name="connsiteY15" fmla="*/ 604072 h 852685"/>
                <a:gd name="connsiteX16" fmla="*/ 938784 w 5425440"/>
                <a:gd name="connsiteY16" fmla="*/ 518728 h 852685"/>
                <a:gd name="connsiteX17" fmla="*/ 950976 w 5425440"/>
                <a:gd name="connsiteY17" fmla="*/ 652840 h 852685"/>
                <a:gd name="connsiteX18" fmla="*/ 975360 w 5425440"/>
                <a:gd name="connsiteY18" fmla="*/ 725992 h 852685"/>
                <a:gd name="connsiteX19" fmla="*/ 1011936 w 5425440"/>
                <a:gd name="connsiteY19" fmla="*/ 701608 h 852685"/>
                <a:gd name="connsiteX20" fmla="*/ 1060704 w 5425440"/>
                <a:gd name="connsiteY20" fmla="*/ 628456 h 852685"/>
                <a:gd name="connsiteX21" fmla="*/ 1097280 w 5425440"/>
                <a:gd name="connsiteY21" fmla="*/ 604072 h 852685"/>
                <a:gd name="connsiteX22" fmla="*/ 1182624 w 5425440"/>
                <a:gd name="connsiteY22" fmla="*/ 409000 h 852685"/>
                <a:gd name="connsiteX23" fmla="*/ 1194816 w 5425440"/>
                <a:gd name="connsiteY23" fmla="*/ 506536 h 852685"/>
                <a:gd name="connsiteX24" fmla="*/ 1219200 w 5425440"/>
                <a:gd name="connsiteY24" fmla="*/ 543112 h 852685"/>
                <a:gd name="connsiteX25" fmla="*/ 1377696 w 5425440"/>
                <a:gd name="connsiteY25" fmla="*/ 482152 h 852685"/>
                <a:gd name="connsiteX26" fmla="*/ 1463040 w 5425440"/>
                <a:gd name="connsiteY26" fmla="*/ 396808 h 852685"/>
                <a:gd name="connsiteX27" fmla="*/ 1499616 w 5425440"/>
                <a:gd name="connsiteY27" fmla="*/ 335848 h 852685"/>
                <a:gd name="connsiteX28" fmla="*/ 1536192 w 5425440"/>
                <a:gd name="connsiteY28" fmla="*/ 384616 h 852685"/>
                <a:gd name="connsiteX29" fmla="*/ 1621536 w 5425440"/>
                <a:gd name="connsiteY29" fmla="*/ 591880 h 852685"/>
                <a:gd name="connsiteX30" fmla="*/ 1633728 w 5425440"/>
                <a:gd name="connsiteY30" fmla="*/ 530920 h 852685"/>
                <a:gd name="connsiteX31" fmla="*/ 1658112 w 5425440"/>
                <a:gd name="connsiteY31" fmla="*/ 494344 h 852685"/>
                <a:gd name="connsiteX32" fmla="*/ 1706880 w 5425440"/>
                <a:gd name="connsiteY32" fmla="*/ 555304 h 852685"/>
                <a:gd name="connsiteX33" fmla="*/ 1780032 w 5425440"/>
                <a:gd name="connsiteY33" fmla="*/ 640648 h 852685"/>
                <a:gd name="connsiteX34" fmla="*/ 1828800 w 5425440"/>
                <a:gd name="connsiteY34" fmla="*/ 579688 h 852685"/>
                <a:gd name="connsiteX35" fmla="*/ 1840992 w 5425440"/>
                <a:gd name="connsiteY35" fmla="*/ 616264 h 852685"/>
                <a:gd name="connsiteX36" fmla="*/ 1926336 w 5425440"/>
                <a:gd name="connsiteY36" fmla="*/ 591880 h 852685"/>
                <a:gd name="connsiteX37" fmla="*/ 1938528 w 5425440"/>
                <a:gd name="connsiteY37" fmla="*/ 555304 h 852685"/>
                <a:gd name="connsiteX38" fmla="*/ 2048256 w 5425440"/>
                <a:gd name="connsiteY38" fmla="*/ 567496 h 852685"/>
                <a:gd name="connsiteX39" fmla="*/ 2097024 w 5425440"/>
                <a:gd name="connsiteY39" fmla="*/ 591880 h 852685"/>
                <a:gd name="connsiteX40" fmla="*/ 2182368 w 5425440"/>
                <a:gd name="connsiteY40" fmla="*/ 555304 h 852685"/>
                <a:gd name="connsiteX41" fmla="*/ 2218944 w 5425440"/>
                <a:gd name="connsiteY41" fmla="*/ 543112 h 852685"/>
                <a:gd name="connsiteX42" fmla="*/ 2304288 w 5425440"/>
                <a:gd name="connsiteY42" fmla="*/ 482152 h 852685"/>
                <a:gd name="connsiteX43" fmla="*/ 2340864 w 5425440"/>
                <a:gd name="connsiteY43" fmla="*/ 445576 h 852685"/>
                <a:gd name="connsiteX44" fmla="*/ 2389632 w 5425440"/>
                <a:gd name="connsiteY44" fmla="*/ 530920 h 852685"/>
                <a:gd name="connsiteX45" fmla="*/ 2426208 w 5425440"/>
                <a:gd name="connsiteY45" fmla="*/ 579688 h 852685"/>
                <a:gd name="connsiteX46" fmla="*/ 2474976 w 5425440"/>
                <a:gd name="connsiteY46" fmla="*/ 518728 h 852685"/>
                <a:gd name="connsiteX47" fmla="*/ 2511552 w 5425440"/>
                <a:gd name="connsiteY47" fmla="*/ 494344 h 852685"/>
                <a:gd name="connsiteX48" fmla="*/ 2572512 w 5425440"/>
                <a:gd name="connsiteY48" fmla="*/ 567496 h 852685"/>
                <a:gd name="connsiteX49" fmla="*/ 2621280 w 5425440"/>
                <a:gd name="connsiteY49" fmla="*/ 543112 h 852685"/>
                <a:gd name="connsiteX50" fmla="*/ 2645664 w 5425440"/>
                <a:gd name="connsiteY50" fmla="*/ 506536 h 852685"/>
                <a:gd name="connsiteX51" fmla="*/ 2682240 w 5425440"/>
                <a:gd name="connsiteY51" fmla="*/ 616264 h 852685"/>
                <a:gd name="connsiteX52" fmla="*/ 2755392 w 5425440"/>
                <a:gd name="connsiteY52" fmla="*/ 579688 h 852685"/>
                <a:gd name="connsiteX53" fmla="*/ 2791968 w 5425440"/>
                <a:gd name="connsiteY53" fmla="*/ 604072 h 852685"/>
                <a:gd name="connsiteX54" fmla="*/ 2828544 w 5425440"/>
                <a:gd name="connsiteY54" fmla="*/ 579688 h 852685"/>
                <a:gd name="connsiteX55" fmla="*/ 2852928 w 5425440"/>
                <a:gd name="connsiteY55" fmla="*/ 604072 h 852685"/>
                <a:gd name="connsiteX56" fmla="*/ 2889504 w 5425440"/>
                <a:gd name="connsiteY56" fmla="*/ 530920 h 852685"/>
                <a:gd name="connsiteX57" fmla="*/ 2938272 w 5425440"/>
                <a:gd name="connsiteY57" fmla="*/ 579688 h 852685"/>
                <a:gd name="connsiteX58" fmla="*/ 3108960 w 5425440"/>
                <a:gd name="connsiteY58" fmla="*/ 628456 h 852685"/>
                <a:gd name="connsiteX59" fmla="*/ 3121152 w 5425440"/>
                <a:gd name="connsiteY59" fmla="*/ 567496 h 852685"/>
                <a:gd name="connsiteX60" fmla="*/ 3145536 w 5425440"/>
                <a:gd name="connsiteY60" fmla="*/ 786952 h 852685"/>
                <a:gd name="connsiteX61" fmla="*/ 3157728 w 5425440"/>
                <a:gd name="connsiteY61" fmla="*/ 738184 h 852685"/>
                <a:gd name="connsiteX62" fmla="*/ 3169920 w 5425440"/>
                <a:gd name="connsiteY62" fmla="*/ 579688 h 852685"/>
                <a:gd name="connsiteX63" fmla="*/ 3255264 w 5425440"/>
                <a:gd name="connsiteY63" fmla="*/ 665032 h 852685"/>
                <a:gd name="connsiteX64" fmla="*/ 3279648 w 5425440"/>
                <a:gd name="connsiteY64" fmla="*/ 591880 h 852685"/>
                <a:gd name="connsiteX65" fmla="*/ 3316224 w 5425440"/>
                <a:gd name="connsiteY65" fmla="*/ 701608 h 852685"/>
                <a:gd name="connsiteX66" fmla="*/ 3438144 w 5425440"/>
                <a:gd name="connsiteY66" fmla="*/ 774760 h 852685"/>
                <a:gd name="connsiteX67" fmla="*/ 3486912 w 5425440"/>
                <a:gd name="connsiteY67" fmla="*/ 652840 h 852685"/>
                <a:gd name="connsiteX68" fmla="*/ 3499104 w 5425440"/>
                <a:gd name="connsiteY68" fmla="*/ 689416 h 852685"/>
                <a:gd name="connsiteX69" fmla="*/ 3560064 w 5425440"/>
                <a:gd name="connsiteY69" fmla="*/ 725992 h 852685"/>
                <a:gd name="connsiteX70" fmla="*/ 3596640 w 5425440"/>
                <a:gd name="connsiteY70" fmla="*/ 701608 h 852685"/>
                <a:gd name="connsiteX71" fmla="*/ 3669792 w 5425440"/>
                <a:gd name="connsiteY71" fmla="*/ 506536 h 852685"/>
                <a:gd name="connsiteX72" fmla="*/ 3803904 w 5425440"/>
                <a:gd name="connsiteY72" fmla="*/ 628456 h 852685"/>
                <a:gd name="connsiteX73" fmla="*/ 3828288 w 5425440"/>
                <a:gd name="connsiteY73" fmla="*/ 494344 h 852685"/>
                <a:gd name="connsiteX74" fmla="*/ 3852672 w 5425440"/>
                <a:gd name="connsiteY74" fmla="*/ 311464 h 852685"/>
                <a:gd name="connsiteX75" fmla="*/ 3889248 w 5425440"/>
                <a:gd name="connsiteY75" fmla="*/ 396808 h 852685"/>
                <a:gd name="connsiteX76" fmla="*/ 3950208 w 5425440"/>
                <a:gd name="connsiteY76" fmla="*/ 579688 h 852685"/>
                <a:gd name="connsiteX77" fmla="*/ 3962400 w 5425440"/>
                <a:gd name="connsiteY77" fmla="*/ 518728 h 852685"/>
                <a:gd name="connsiteX78" fmla="*/ 3986784 w 5425440"/>
                <a:gd name="connsiteY78" fmla="*/ 372424 h 852685"/>
                <a:gd name="connsiteX79" fmla="*/ 3998976 w 5425440"/>
                <a:gd name="connsiteY79" fmla="*/ 457768 h 852685"/>
                <a:gd name="connsiteX80" fmla="*/ 4023360 w 5425440"/>
                <a:gd name="connsiteY80" fmla="*/ 567496 h 852685"/>
                <a:gd name="connsiteX81" fmla="*/ 4035552 w 5425440"/>
                <a:gd name="connsiteY81" fmla="*/ 628456 h 852685"/>
                <a:gd name="connsiteX82" fmla="*/ 4072128 w 5425440"/>
                <a:gd name="connsiteY82" fmla="*/ 579688 h 852685"/>
                <a:gd name="connsiteX83" fmla="*/ 4084320 w 5425440"/>
                <a:gd name="connsiteY83" fmla="*/ 518728 h 852685"/>
                <a:gd name="connsiteX84" fmla="*/ 4108704 w 5425440"/>
                <a:gd name="connsiteY84" fmla="*/ 591880 h 852685"/>
                <a:gd name="connsiteX85" fmla="*/ 4157472 w 5425440"/>
                <a:gd name="connsiteY85" fmla="*/ 567496 h 852685"/>
                <a:gd name="connsiteX86" fmla="*/ 4194048 w 5425440"/>
                <a:gd name="connsiteY86" fmla="*/ 591880 h 852685"/>
                <a:gd name="connsiteX87" fmla="*/ 4291584 w 5425440"/>
                <a:gd name="connsiteY87" fmla="*/ 591880 h 852685"/>
                <a:gd name="connsiteX88" fmla="*/ 4389120 w 5425440"/>
                <a:gd name="connsiteY88" fmla="*/ 555304 h 852685"/>
                <a:gd name="connsiteX89" fmla="*/ 4474464 w 5425440"/>
                <a:gd name="connsiteY89" fmla="*/ 530920 h 852685"/>
                <a:gd name="connsiteX90" fmla="*/ 4523232 w 5425440"/>
                <a:gd name="connsiteY90" fmla="*/ 494344 h 852685"/>
                <a:gd name="connsiteX91" fmla="*/ 4547616 w 5425440"/>
                <a:gd name="connsiteY91" fmla="*/ 543112 h 852685"/>
                <a:gd name="connsiteX92" fmla="*/ 4608576 w 5425440"/>
                <a:gd name="connsiteY92" fmla="*/ 591880 h 852685"/>
                <a:gd name="connsiteX93" fmla="*/ 4669536 w 5425440"/>
                <a:gd name="connsiteY93" fmla="*/ 579688 h 852685"/>
                <a:gd name="connsiteX94" fmla="*/ 4693920 w 5425440"/>
                <a:gd name="connsiteY94" fmla="*/ 506536 h 852685"/>
                <a:gd name="connsiteX95" fmla="*/ 4767072 w 5425440"/>
                <a:gd name="connsiteY95" fmla="*/ 567496 h 852685"/>
                <a:gd name="connsiteX96" fmla="*/ 4803648 w 5425440"/>
                <a:gd name="connsiteY96" fmla="*/ 530920 h 852685"/>
                <a:gd name="connsiteX97" fmla="*/ 4815840 w 5425440"/>
                <a:gd name="connsiteY97" fmla="*/ 469960 h 852685"/>
                <a:gd name="connsiteX98" fmla="*/ 4852416 w 5425440"/>
                <a:gd name="connsiteY98" fmla="*/ 494344 h 852685"/>
                <a:gd name="connsiteX99" fmla="*/ 4888992 w 5425440"/>
                <a:gd name="connsiteY99" fmla="*/ 530920 h 852685"/>
                <a:gd name="connsiteX100" fmla="*/ 5035296 w 5425440"/>
                <a:gd name="connsiteY100" fmla="*/ 506536 h 852685"/>
                <a:gd name="connsiteX101" fmla="*/ 5120640 w 5425440"/>
                <a:gd name="connsiteY101" fmla="*/ 494344 h 852685"/>
                <a:gd name="connsiteX102" fmla="*/ 5193792 w 5425440"/>
                <a:gd name="connsiteY102" fmla="*/ 469960 h 852685"/>
                <a:gd name="connsiteX103" fmla="*/ 5205984 w 5425440"/>
                <a:gd name="connsiteY103" fmla="*/ 433384 h 852685"/>
                <a:gd name="connsiteX104" fmla="*/ 5242560 w 5425440"/>
                <a:gd name="connsiteY104" fmla="*/ 396808 h 852685"/>
                <a:gd name="connsiteX105" fmla="*/ 5266944 w 5425440"/>
                <a:gd name="connsiteY105" fmla="*/ 396808 h 852685"/>
                <a:gd name="connsiteX106" fmla="*/ 5425440 w 5425440"/>
                <a:gd name="connsiteY106" fmla="*/ 372424 h 85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25440" h="852685">
                  <a:moveTo>
                    <a:pt x="0" y="396808"/>
                  </a:moveTo>
                  <a:cubicBezTo>
                    <a:pt x="21048" y="367341"/>
                    <a:pt x="147096" y="177880"/>
                    <a:pt x="182880" y="201736"/>
                  </a:cubicBezTo>
                  <a:cubicBezTo>
                    <a:pt x="192064" y="207859"/>
                    <a:pt x="91094" y="478532"/>
                    <a:pt x="85344" y="494344"/>
                  </a:cubicBezTo>
                  <a:cubicBezTo>
                    <a:pt x="73628" y="570498"/>
                    <a:pt x="32036" y="735182"/>
                    <a:pt x="85344" y="811336"/>
                  </a:cubicBezTo>
                  <a:cubicBezTo>
                    <a:pt x="98933" y="830749"/>
                    <a:pt x="125984" y="786952"/>
                    <a:pt x="146304" y="774760"/>
                  </a:cubicBezTo>
                  <a:cubicBezTo>
                    <a:pt x="294463" y="567338"/>
                    <a:pt x="101245" y="852685"/>
                    <a:pt x="292608" y="469960"/>
                  </a:cubicBezTo>
                  <a:cubicBezTo>
                    <a:pt x="318820" y="417536"/>
                    <a:pt x="357632" y="372424"/>
                    <a:pt x="390144" y="323656"/>
                  </a:cubicBezTo>
                  <a:lnTo>
                    <a:pt x="414528" y="287080"/>
                  </a:lnTo>
                  <a:cubicBezTo>
                    <a:pt x="454463" y="633185"/>
                    <a:pt x="392103" y="692573"/>
                    <a:pt x="499872" y="530920"/>
                  </a:cubicBezTo>
                  <a:cubicBezTo>
                    <a:pt x="516128" y="449640"/>
                    <a:pt x="514340" y="362540"/>
                    <a:pt x="548640" y="287080"/>
                  </a:cubicBezTo>
                  <a:cubicBezTo>
                    <a:pt x="563868" y="253578"/>
                    <a:pt x="533136" y="372574"/>
                    <a:pt x="560832" y="396808"/>
                  </a:cubicBezTo>
                  <a:cubicBezTo>
                    <a:pt x="583098" y="416291"/>
                    <a:pt x="617728" y="380552"/>
                    <a:pt x="646176" y="372424"/>
                  </a:cubicBezTo>
                  <a:cubicBezTo>
                    <a:pt x="658368" y="392744"/>
                    <a:pt x="673128" y="411729"/>
                    <a:pt x="682752" y="433384"/>
                  </a:cubicBezTo>
                  <a:cubicBezTo>
                    <a:pt x="689557" y="448696"/>
                    <a:pt x="685649" y="468210"/>
                    <a:pt x="694944" y="482152"/>
                  </a:cubicBezTo>
                  <a:cubicBezTo>
                    <a:pt x="809323" y="653721"/>
                    <a:pt x="765327" y="631597"/>
                    <a:pt x="865632" y="665032"/>
                  </a:cubicBezTo>
                  <a:cubicBezTo>
                    <a:pt x="877824" y="644712"/>
                    <a:pt x="891610" y="625267"/>
                    <a:pt x="902208" y="604072"/>
                  </a:cubicBezTo>
                  <a:cubicBezTo>
                    <a:pt x="916049" y="576389"/>
                    <a:pt x="916899" y="496843"/>
                    <a:pt x="938784" y="518728"/>
                  </a:cubicBezTo>
                  <a:cubicBezTo>
                    <a:pt x="970525" y="550469"/>
                    <a:pt x="943175" y="608635"/>
                    <a:pt x="950976" y="652840"/>
                  </a:cubicBezTo>
                  <a:cubicBezTo>
                    <a:pt x="955443" y="678152"/>
                    <a:pt x="967232" y="701608"/>
                    <a:pt x="975360" y="725992"/>
                  </a:cubicBezTo>
                  <a:cubicBezTo>
                    <a:pt x="987552" y="717864"/>
                    <a:pt x="1006494" y="715213"/>
                    <a:pt x="1011936" y="701608"/>
                  </a:cubicBezTo>
                  <a:cubicBezTo>
                    <a:pt x="1063279" y="573250"/>
                    <a:pt x="1036442" y="458623"/>
                    <a:pt x="1060704" y="628456"/>
                  </a:cubicBezTo>
                  <a:cubicBezTo>
                    <a:pt x="1072896" y="620328"/>
                    <a:pt x="1088488" y="615794"/>
                    <a:pt x="1097280" y="604072"/>
                  </a:cubicBezTo>
                  <a:cubicBezTo>
                    <a:pt x="1121345" y="571986"/>
                    <a:pt x="1175247" y="427443"/>
                    <a:pt x="1182624" y="409000"/>
                  </a:cubicBezTo>
                  <a:cubicBezTo>
                    <a:pt x="1186688" y="441512"/>
                    <a:pt x="1186195" y="474925"/>
                    <a:pt x="1194816" y="506536"/>
                  </a:cubicBezTo>
                  <a:cubicBezTo>
                    <a:pt x="1198671" y="520673"/>
                    <a:pt x="1204676" y="545049"/>
                    <a:pt x="1219200" y="543112"/>
                  </a:cubicBezTo>
                  <a:cubicBezTo>
                    <a:pt x="1275308" y="535631"/>
                    <a:pt x="1324864" y="502472"/>
                    <a:pt x="1377696" y="482152"/>
                  </a:cubicBezTo>
                  <a:cubicBezTo>
                    <a:pt x="1406144" y="453704"/>
                    <a:pt x="1437284" y="427715"/>
                    <a:pt x="1463040" y="396808"/>
                  </a:cubicBezTo>
                  <a:cubicBezTo>
                    <a:pt x="1478210" y="378603"/>
                    <a:pt x="1476241" y="339744"/>
                    <a:pt x="1499616" y="335848"/>
                  </a:cubicBezTo>
                  <a:cubicBezTo>
                    <a:pt x="1519660" y="332507"/>
                    <a:pt x="1527456" y="366270"/>
                    <a:pt x="1536192" y="384616"/>
                  </a:cubicBezTo>
                  <a:cubicBezTo>
                    <a:pt x="1568315" y="452074"/>
                    <a:pt x="1621536" y="591880"/>
                    <a:pt x="1621536" y="591880"/>
                  </a:cubicBezTo>
                  <a:cubicBezTo>
                    <a:pt x="1625600" y="571560"/>
                    <a:pt x="1626452" y="550323"/>
                    <a:pt x="1633728" y="530920"/>
                  </a:cubicBezTo>
                  <a:cubicBezTo>
                    <a:pt x="1638873" y="517200"/>
                    <a:pt x="1644211" y="489710"/>
                    <a:pt x="1658112" y="494344"/>
                  </a:cubicBezTo>
                  <a:cubicBezTo>
                    <a:pt x="1682799" y="502573"/>
                    <a:pt x="1690624" y="534984"/>
                    <a:pt x="1706880" y="555304"/>
                  </a:cubicBezTo>
                  <a:cubicBezTo>
                    <a:pt x="1714447" y="585571"/>
                    <a:pt x="1719373" y="654128"/>
                    <a:pt x="1780032" y="640648"/>
                  </a:cubicBezTo>
                  <a:cubicBezTo>
                    <a:pt x="1805435" y="635003"/>
                    <a:pt x="1812544" y="600008"/>
                    <a:pt x="1828800" y="579688"/>
                  </a:cubicBezTo>
                  <a:cubicBezTo>
                    <a:pt x="1832864" y="591880"/>
                    <a:pt x="1830957" y="608236"/>
                    <a:pt x="1840992" y="616264"/>
                  </a:cubicBezTo>
                  <a:cubicBezTo>
                    <a:pt x="1886475" y="652650"/>
                    <a:pt x="1898504" y="619712"/>
                    <a:pt x="1926336" y="591880"/>
                  </a:cubicBezTo>
                  <a:cubicBezTo>
                    <a:pt x="1930400" y="579688"/>
                    <a:pt x="1928655" y="563531"/>
                    <a:pt x="1938528" y="555304"/>
                  </a:cubicBezTo>
                  <a:cubicBezTo>
                    <a:pt x="2000753" y="503450"/>
                    <a:pt x="1998322" y="536287"/>
                    <a:pt x="2048256" y="567496"/>
                  </a:cubicBezTo>
                  <a:cubicBezTo>
                    <a:pt x="2063668" y="577129"/>
                    <a:pt x="2080768" y="583752"/>
                    <a:pt x="2097024" y="591880"/>
                  </a:cubicBezTo>
                  <a:cubicBezTo>
                    <a:pt x="2125472" y="579688"/>
                    <a:pt x="2159075" y="575685"/>
                    <a:pt x="2182368" y="555304"/>
                  </a:cubicBezTo>
                  <a:cubicBezTo>
                    <a:pt x="2218832" y="523398"/>
                    <a:pt x="2167148" y="465418"/>
                    <a:pt x="2218944" y="543112"/>
                  </a:cubicBezTo>
                  <a:cubicBezTo>
                    <a:pt x="2314043" y="448013"/>
                    <a:pt x="2191956" y="562389"/>
                    <a:pt x="2304288" y="482152"/>
                  </a:cubicBezTo>
                  <a:cubicBezTo>
                    <a:pt x="2318318" y="472130"/>
                    <a:pt x="2328672" y="457768"/>
                    <a:pt x="2340864" y="445576"/>
                  </a:cubicBezTo>
                  <a:cubicBezTo>
                    <a:pt x="2357120" y="474024"/>
                    <a:pt x="2372041" y="503277"/>
                    <a:pt x="2389632" y="530920"/>
                  </a:cubicBezTo>
                  <a:cubicBezTo>
                    <a:pt x="2400541" y="548063"/>
                    <a:pt x="2406092" y="582562"/>
                    <a:pt x="2426208" y="579688"/>
                  </a:cubicBezTo>
                  <a:cubicBezTo>
                    <a:pt x="2451969" y="576008"/>
                    <a:pt x="2456575" y="537129"/>
                    <a:pt x="2474976" y="518728"/>
                  </a:cubicBezTo>
                  <a:cubicBezTo>
                    <a:pt x="2485337" y="508367"/>
                    <a:pt x="2499360" y="502472"/>
                    <a:pt x="2511552" y="494344"/>
                  </a:cubicBezTo>
                  <a:cubicBezTo>
                    <a:pt x="2523116" y="523253"/>
                    <a:pt x="2525505" y="574211"/>
                    <a:pt x="2572512" y="567496"/>
                  </a:cubicBezTo>
                  <a:cubicBezTo>
                    <a:pt x="2590504" y="564926"/>
                    <a:pt x="2605024" y="551240"/>
                    <a:pt x="2621280" y="543112"/>
                  </a:cubicBezTo>
                  <a:cubicBezTo>
                    <a:pt x="2629408" y="530920"/>
                    <a:pt x="2636283" y="495279"/>
                    <a:pt x="2645664" y="506536"/>
                  </a:cubicBezTo>
                  <a:cubicBezTo>
                    <a:pt x="2670346" y="536154"/>
                    <a:pt x="2682240" y="616264"/>
                    <a:pt x="2682240" y="616264"/>
                  </a:cubicBezTo>
                  <a:cubicBezTo>
                    <a:pt x="2706624" y="604072"/>
                    <a:pt x="2734693" y="597430"/>
                    <a:pt x="2755392" y="579688"/>
                  </a:cubicBezTo>
                  <a:cubicBezTo>
                    <a:pt x="2786704" y="552849"/>
                    <a:pt x="2742036" y="479242"/>
                    <a:pt x="2791968" y="604072"/>
                  </a:cubicBezTo>
                  <a:cubicBezTo>
                    <a:pt x="2804160" y="595944"/>
                    <a:pt x="2816822" y="570896"/>
                    <a:pt x="2828544" y="579688"/>
                  </a:cubicBezTo>
                  <a:cubicBezTo>
                    <a:pt x="2859930" y="603228"/>
                    <a:pt x="2823842" y="691329"/>
                    <a:pt x="2852928" y="604072"/>
                  </a:cubicBezTo>
                  <a:cubicBezTo>
                    <a:pt x="2871805" y="0"/>
                    <a:pt x="2852392" y="172169"/>
                    <a:pt x="2889504" y="530920"/>
                  </a:cubicBezTo>
                  <a:cubicBezTo>
                    <a:pt x="2894149" y="575818"/>
                    <a:pt x="2901115" y="567302"/>
                    <a:pt x="2938272" y="579688"/>
                  </a:cubicBezTo>
                  <a:cubicBezTo>
                    <a:pt x="2997034" y="620821"/>
                    <a:pt x="3053196" y="717679"/>
                    <a:pt x="3108960" y="628456"/>
                  </a:cubicBezTo>
                  <a:cubicBezTo>
                    <a:pt x="3119943" y="610883"/>
                    <a:pt x="3117088" y="587816"/>
                    <a:pt x="3121152" y="567496"/>
                  </a:cubicBezTo>
                  <a:cubicBezTo>
                    <a:pt x="3129280" y="640648"/>
                    <a:pt x="3130114" y="714984"/>
                    <a:pt x="3145536" y="786952"/>
                  </a:cubicBezTo>
                  <a:cubicBezTo>
                    <a:pt x="3149047" y="803336"/>
                    <a:pt x="3155770" y="754826"/>
                    <a:pt x="3157728" y="738184"/>
                  </a:cubicBezTo>
                  <a:cubicBezTo>
                    <a:pt x="3163919" y="685559"/>
                    <a:pt x="3165856" y="632520"/>
                    <a:pt x="3169920" y="579688"/>
                  </a:cubicBezTo>
                  <a:cubicBezTo>
                    <a:pt x="3170236" y="580215"/>
                    <a:pt x="3220282" y="688353"/>
                    <a:pt x="3255264" y="665032"/>
                  </a:cubicBezTo>
                  <a:cubicBezTo>
                    <a:pt x="3276650" y="650775"/>
                    <a:pt x="3279648" y="591880"/>
                    <a:pt x="3279648" y="591880"/>
                  </a:cubicBezTo>
                  <a:cubicBezTo>
                    <a:pt x="3291840" y="628456"/>
                    <a:pt x="3290973" y="672473"/>
                    <a:pt x="3316224" y="701608"/>
                  </a:cubicBezTo>
                  <a:cubicBezTo>
                    <a:pt x="3347264" y="737423"/>
                    <a:pt x="3438144" y="774760"/>
                    <a:pt x="3438144" y="774760"/>
                  </a:cubicBezTo>
                  <a:cubicBezTo>
                    <a:pt x="3520778" y="719671"/>
                    <a:pt x="3430874" y="792935"/>
                    <a:pt x="3486912" y="652840"/>
                  </a:cubicBezTo>
                  <a:cubicBezTo>
                    <a:pt x="3491685" y="640908"/>
                    <a:pt x="3490017" y="680329"/>
                    <a:pt x="3499104" y="689416"/>
                  </a:cubicBezTo>
                  <a:cubicBezTo>
                    <a:pt x="3515860" y="706172"/>
                    <a:pt x="3539744" y="713800"/>
                    <a:pt x="3560064" y="725992"/>
                  </a:cubicBezTo>
                  <a:cubicBezTo>
                    <a:pt x="3572256" y="717864"/>
                    <a:pt x="3590443" y="714886"/>
                    <a:pt x="3596640" y="701608"/>
                  </a:cubicBezTo>
                  <a:cubicBezTo>
                    <a:pt x="3741128" y="391991"/>
                    <a:pt x="3590515" y="625452"/>
                    <a:pt x="3669792" y="506536"/>
                  </a:cubicBezTo>
                  <a:cubicBezTo>
                    <a:pt x="3775456" y="665032"/>
                    <a:pt x="3718560" y="685352"/>
                    <a:pt x="3803904" y="628456"/>
                  </a:cubicBezTo>
                  <a:cubicBezTo>
                    <a:pt x="3812032" y="583752"/>
                    <a:pt x="3821379" y="539253"/>
                    <a:pt x="3828288" y="494344"/>
                  </a:cubicBezTo>
                  <a:cubicBezTo>
                    <a:pt x="3837639" y="433560"/>
                    <a:pt x="3820077" y="363615"/>
                    <a:pt x="3852672" y="311464"/>
                  </a:cubicBezTo>
                  <a:cubicBezTo>
                    <a:pt x="3869076" y="285218"/>
                    <a:pt x="3878671" y="367721"/>
                    <a:pt x="3889248" y="396808"/>
                  </a:cubicBezTo>
                  <a:cubicBezTo>
                    <a:pt x="3911208" y="457197"/>
                    <a:pt x="3950208" y="579688"/>
                    <a:pt x="3950208" y="579688"/>
                  </a:cubicBezTo>
                  <a:cubicBezTo>
                    <a:pt x="3954272" y="559368"/>
                    <a:pt x="3958993" y="539168"/>
                    <a:pt x="3962400" y="518728"/>
                  </a:cubicBezTo>
                  <a:cubicBezTo>
                    <a:pt x="3992645" y="337257"/>
                    <a:pt x="3958051" y="516088"/>
                    <a:pt x="3986784" y="372424"/>
                  </a:cubicBezTo>
                  <a:cubicBezTo>
                    <a:pt x="3990848" y="400872"/>
                    <a:pt x="3993680" y="429523"/>
                    <a:pt x="3998976" y="457768"/>
                  </a:cubicBezTo>
                  <a:cubicBezTo>
                    <a:pt x="4005881" y="494594"/>
                    <a:pt x="4015509" y="530859"/>
                    <a:pt x="4023360" y="567496"/>
                  </a:cubicBezTo>
                  <a:cubicBezTo>
                    <a:pt x="4027702" y="587758"/>
                    <a:pt x="4031488" y="608136"/>
                    <a:pt x="4035552" y="628456"/>
                  </a:cubicBezTo>
                  <a:cubicBezTo>
                    <a:pt x="4047744" y="612200"/>
                    <a:pt x="4063875" y="598257"/>
                    <a:pt x="4072128" y="579688"/>
                  </a:cubicBezTo>
                  <a:cubicBezTo>
                    <a:pt x="4080544" y="560752"/>
                    <a:pt x="4064661" y="512175"/>
                    <a:pt x="4084320" y="518728"/>
                  </a:cubicBezTo>
                  <a:cubicBezTo>
                    <a:pt x="4108704" y="526856"/>
                    <a:pt x="4108704" y="591880"/>
                    <a:pt x="4108704" y="591880"/>
                  </a:cubicBezTo>
                  <a:cubicBezTo>
                    <a:pt x="4124960" y="583752"/>
                    <a:pt x="4143510" y="579131"/>
                    <a:pt x="4157472" y="567496"/>
                  </a:cubicBezTo>
                  <a:cubicBezTo>
                    <a:pt x="4197451" y="534180"/>
                    <a:pt x="4173183" y="487557"/>
                    <a:pt x="4194048" y="591880"/>
                  </a:cubicBezTo>
                  <a:cubicBezTo>
                    <a:pt x="4350106" y="513851"/>
                    <a:pt x="4135526" y="604885"/>
                    <a:pt x="4291584" y="591880"/>
                  </a:cubicBezTo>
                  <a:cubicBezTo>
                    <a:pt x="4326187" y="588996"/>
                    <a:pt x="4356488" y="567170"/>
                    <a:pt x="4389120" y="555304"/>
                  </a:cubicBezTo>
                  <a:cubicBezTo>
                    <a:pt x="4427600" y="541311"/>
                    <a:pt x="4431472" y="541668"/>
                    <a:pt x="4474464" y="530920"/>
                  </a:cubicBezTo>
                  <a:cubicBezTo>
                    <a:pt x="4499914" y="454569"/>
                    <a:pt x="4486624" y="430281"/>
                    <a:pt x="4523232" y="494344"/>
                  </a:cubicBezTo>
                  <a:cubicBezTo>
                    <a:pt x="4532249" y="510124"/>
                    <a:pt x="4535648" y="529434"/>
                    <a:pt x="4547616" y="543112"/>
                  </a:cubicBezTo>
                  <a:cubicBezTo>
                    <a:pt x="4564752" y="562696"/>
                    <a:pt x="4588256" y="575624"/>
                    <a:pt x="4608576" y="591880"/>
                  </a:cubicBezTo>
                  <a:cubicBezTo>
                    <a:pt x="4628896" y="587816"/>
                    <a:pt x="4654883" y="594341"/>
                    <a:pt x="4669536" y="579688"/>
                  </a:cubicBezTo>
                  <a:cubicBezTo>
                    <a:pt x="4687711" y="561513"/>
                    <a:pt x="4693920" y="506536"/>
                    <a:pt x="4693920" y="506536"/>
                  </a:cubicBezTo>
                  <a:cubicBezTo>
                    <a:pt x="4705842" y="542301"/>
                    <a:pt x="4706426" y="575077"/>
                    <a:pt x="4767072" y="567496"/>
                  </a:cubicBezTo>
                  <a:cubicBezTo>
                    <a:pt x="4784181" y="565357"/>
                    <a:pt x="4791456" y="543112"/>
                    <a:pt x="4803648" y="530920"/>
                  </a:cubicBezTo>
                  <a:cubicBezTo>
                    <a:pt x="4807712" y="510600"/>
                    <a:pt x="4799262" y="482393"/>
                    <a:pt x="4815840" y="469960"/>
                  </a:cubicBezTo>
                  <a:cubicBezTo>
                    <a:pt x="4827562" y="461168"/>
                    <a:pt x="4841159" y="484963"/>
                    <a:pt x="4852416" y="494344"/>
                  </a:cubicBezTo>
                  <a:cubicBezTo>
                    <a:pt x="4865662" y="505382"/>
                    <a:pt x="4876800" y="518728"/>
                    <a:pt x="4888992" y="530920"/>
                  </a:cubicBezTo>
                  <a:cubicBezTo>
                    <a:pt x="4937760" y="522792"/>
                    <a:pt x="4987525" y="519275"/>
                    <a:pt x="5035296" y="506536"/>
                  </a:cubicBezTo>
                  <a:cubicBezTo>
                    <a:pt x="5124925" y="482635"/>
                    <a:pt x="5012932" y="467417"/>
                    <a:pt x="5120640" y="494344"/>
                  </a:cubicBezTo>
                  <a:cubicBezTo>
                    <a:pt x="5145024" y="486216"/>
                    <a:pt x="5172877" y="484900"/>
                    <a:pt x="5193792" y="469960"/>
                  </a:cubicBezTo>
                  <a:cubicBezTo>
                    <a:pt x="5204250" y="462490"/>
                    <a:pt x="5198855" y="444077"/>
                    <a:pt x="5205984" y="433384"/>
                  </a:cubicBezTo>
                  <a:cubicBezTo>
                    <a:pt x="5215548" y="419038"/>
                    <a:pt x="5230368" y="409000"/>
                    <a:pt x="5242560" y="396808"/>
                  </a:cubicBezTo>
                  <a:cubicBezTo>
                    <a:pt x="5274316" y="301540"/>
                    <a:pt x="5235188" y="394540"/>
                    <a:pt x="5266944" y="396808"/>
                  </a:cubicBezTo>
                  <a:cubicBezTo>
                    <a:pt x="5320262" y="400616"/>
                    <a:pt x="5425440" y="372424"/>
                    <a:pt x="5425440" y="372424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/>
            <p:cNvSpPr/>
            <p:nvPr/>
          </p:nvSpPr>
          <p:spPr>
            <a:xfrm>
              <a:off x="142845" y="1952369"/>
              <a:ext cx="8651882" cy="450601"/>
            </a:xfrm>
            <a:custGeom>
              <a:avLst/>
              <a:gdLst>
                <a:gd name="connsiteX0" fmla="*/ 26671 w 5305807"/>
                <a:gd name="connsiteY0" fmla="*/ 510195 h 961299"/>
                <a:gd name="connsiteX1" fmla="*/ 63247 w 5305807"/>
                <a:gd name="connsiteY1" fmla="*/ 717459 h 961299"/>
                <a:gd name="connsiteX2" fmla="*/ 355855 w 5305807"/>
                <a:gd name="connsiteY2" fmla="*/ 571155 h 961299"/>
                <a:gd name="connsiteX3" fmla="*/ 380239 w 5305807"/>
                <a:gd name="connsiteY3" fmla="*/ 510195 h 961299"/>
                <a:gd name="connsiteX4" fmla="*/ 404623 w 5305807"/>
                <a:gd name="connsiteY4" fmla="*/ 705267 h 961299"/>
                <a:gd name="connsiteX5" fmla="*/ 429007 w 5305807"/>
                <a:gd name="connsiteY5" fmla="*/ 668691 h 961299"/>
                <a:gd name="connsiteX6" fmla="*/ 502159 w 5305807"/>
                <a:gd name="connsiteY6" fmla="*/ 376083 h 961299"/>
                <a:gd name="connsiteX7" fmla="*/ 514351 w 5305807"/>
                <a:gd name="connsiteY7" fmla="*/ 424851 h 961299"/>
                <a:gd name="connsiteX8" fmla="*/ 538735 w 5305807"/>
                <a:gd name="connsiteY8" fmla="*/ 583347 h 961299"/>
                <a:gd name="connsiteX9" fmla="*/ 550927 w 5305807"/>
                <a:gd name="connsiteY9" fmla="*/ 644307 h 961299"/>
                <a:gd name="connsiteX10" fmla="*/ 599695 w 5305807"/>
                <a:gd name="connsiteY10" fmla="*/ 546771 h 961299"/>
                <a:gd name="connsiteX11" fmla="*/ 624079 w 5305807"/>
                <a:gd name="connsiteY11" fmla="*/ 412659 h 961299"/>
                <a:gd name="connsiteX12" fmla="*/ 758191 w 5305807"/>
                <a:gd name="connsiteY12" fmla="*/ 193203 h 961299"/>
                <a:gd name="connsiteX13" fmla="*/ 843535 w 5305807"/>
                <a:gd name="connsiteY13" fmla="*/ 376083 h 961299"/>
                <a:gd name="connsiteX14" fmla="*/ 1062991 w 5305807"/>
                <a:gd name="connsiteY14" fmla="*/ 693075 h 961299"/>
                <a:gd name="connsiteX15" fmla="*/ 1075183 w 5305807"/>
                <a:gd name="connsiteY15" fmla="*/ 729651 h 961299"/>
                <a:gd name="connsiteX16" fmla="*/ 1111759 w 5305807"/>
                <a:gd name="connsiteY16" fmla="*/ 583347 h 961299"/>
                <a:gd name="connsiteX17" fmla="*/ 1197103 w 5305807"/>
                <a:gd name="connsiteY17" fmla="*/ 827187 h 961299"/>
                <a:gd name="connsiteX18" fmla="*/ 1233679 w 5305807"/>
                <a:gd name="connsiteY18" fmla="*/ 851571 h 961299"/>
                <a:gd name="connsiteX19" fmla="*/ 1282447 w 5305807"/>
                <a:gd name="connsiteY19" fmla="*/ 790611 h 961299"/>
                <a:gd name="connsiteX20" fmla="*/ 1416559 w 5305807"/>
                <a:gd name="connsiteY20" fmla="*/ 827187 h 961299"/>
                <a:gd name="connsiteX21" fmla="*/ 1453135 w 5305807"/>
                <a:gd name="connsiteY21" fmla="*/ 888147 h 961299"/>
                <a:gd name="connsiteX22" fmla="*/ 1514095 w 5305807"/>
                <a:gd name="connsiteY22" fmla="*/ 875955 h 961299"/>
                <a:gd name="connsiteX23" fmla="*/ 1526287 w 5305807"/>
                <a:gd name="connsiteY23" fmla="*/ 802803 h 961299"/>
                <a:gd name="connsiteX24" fmla="*/ 1575055 w 5305807"/>
                <a:gd name="connsiteY24" fmla="*/ 888147 h 961299"/>
                <a:gd name="connsiteX25" fmla="*/ 1721359 w 5305807"/>
                <a:gd name="connsiteY25" fmla="*/ 961299 h 961299"/>
                <a:gd name="connsiteX26" fmla="*/ 1831087 w 5305807"/>
                <a:gd name="connsiteY26" fmla="*/ 851571 h 961299"/>
                <a:gd name="connsiteX27" fmla="*/ 1843279 w 5305807"/>
                <a:gd name="connsiteY27" fmla="*/ 790611 h 961299"/>
                <a:gd name="connsiteX28" fmla="*/ 1867663 w 5305807"/>
                <a:gd name="connsiteY28" fmla="*/ 827187 h 961299"/>
                <a:gd name="connsiteX29" fmla="*/ 1989583 w 5305807"/>
                <a:gd name="connsiteY29" fmla="*/ 949107 h 961299"/>
                <a:gd name="connsiteX30" fmla="*/ 2026159 w 5305807"/>
                <a:gd name="connsiteY30" fmla="*/ 851571 h 961299"/>
                <a:gd name="connsiteX31" fmla="*/ 2038351 w 5305807"/>
                <a:gd name="connsiteY31" fmla="*/ 802803 h 961299"/>
                <a:gd name="connsiteX32" fmla="*/ 2062735 w 5305807"/>
                <a:gd name="connsiteY32" fmla="*/ 888147 h 961299"/>
                <a:gd name="connsiteX33" fmla="*/ 2087119 w 5305807"/>
                <a:gd name="connsiteY33" fmla="*/ 924723 h 961299"/>
                <a:gd name="connsiteX34" fmla="*/ 2196847 w 5305807"/>
                <a:gd name="connsiteY34" fmla="*/ 863763 h 961299"/>
                <a:gd name="connsiteX35" fmla="*/ 2245615 w 5305807"/>
                <a:gd name="connsiteY35" fmla="*/ 778419 h 961299"/>
                <a:gd name="connsiteX36" fmla="*/ 2257807 w 5305807"/>
                <a:gd name="connsiteY36" fmla="*/ 827187 h 961299"/>
                <a:gd name="connsiteX37" fmla="*/ 2269999 w 5305807"/>
                <a:gd name="connsiteY37" fmla="*/ 900339 h 961299"/>
                <a:gd name="connsiteX38" fmla="*/ 2306575 w 5305807"/>
                <a:gd name="connsiteY38" fmla="*/ 863763 h 961299"/>
                <a:gd name="connsiteX39" fmla="*/ 2318767 w 5305807"/>
                <a:gd name="connsiteY39" fmla="*/ 814995 h 961299"/>
                <a:gd name="connsiteX40" fmla="*/ 2355343 w 5305807"/>
                <a:gd name="connsiteY40" fmla="*/ 790611 h 961299"/>
                <a:gd name="connsiteX41" fmla="*/ 2404111 w 5305807"/>
                <a:gd name="connsiteY41" fmla="*/ 900339 h 961299"/>
                <a:gd name="connsiteX42" fmla="*/ 2440687 w 5305807"/>
                <a:gd name="connsiteY42" fmla="*/ 888147 h 961299"/>
                <a:gd name="connsiteX43" fmla="*/ 2465071 w 5305807"/>
                <a:gd name="connsiteY43" fmla="*/ 851571 h 961299"/>
                <a:gd name="connsiteX44" fmla="*/ 2477263 w 5305807"/>
                <a:gd name="connsiteY44" fmla="*/ 583347 h 961299"/>
                <a:gd name="connsiteX45" fmla="*/ 2501647 w 5305807"/>
                <a:gd name="connsiteY45" fmla="*/ 741843 h 961299"/>
                <a:gd name="connsiteX46" fmla="*/ 2538223 w 5305807"/>
                <a:gd name="connsiteY46" fmla="*/ 827187 h 961299"/>
                <a:gd name="connsiteX47" fmla="*/ 2550415 w 5305807"/>
                <a:gd name="connsiteY47" fmla="*/ 863763 h 961299"/>
                <a:gd name="connsiteX48" fmla="*/ 2599183 w 5305807"/>
                <a:gd name="connsiteY48" fmla="*/ 851571 h 961299"/>
                <a:gd name="connsiteX49" fmla="*/ 2611375 w 5305807"/>
                <a:gd name="connsiteY49" fmla="*/ 34707 h 961299"/>
                <a:gd name="connsiteX50" fmla="*/ 2647951 w 5305807"/>
                <a:gd name="connsiteY50" fmla="*/ 132243 h 961299"/>
                <a:gd name="connsiteX51" fmla="*/ 2696719 w 5305807"/>
                <a:gd name="connsiteY51" fmla="*/ 290739 h 961299"/>
                <a:gd name="connsiteX52" fmla="*/ 2928367 w 5305807"/>
                <a:gd name="connsiteY52" fmla="*/ 729651 h 961299"/>
                <a:gd name="connsiteX53" fmla="*/ 2952751 w 5305807"/>
                <a:gd name="connsiteY53" fmla="*/ 668691 h 961299"/>
                <a:gd name="connsiteX54" fmla="*/ 2903983 w 5305807"/>
                <a:gd name="connsiteY54" fmla="*/ 266355 h 961299"/>
                <a:gd name="connsiteX55" fmla="*/ 2977135 w 5305807"/>
                <a:gd name="connsiteY55" fmla="*/ 656499 h 961299"/>
                <a:gd name="connsiteX56" fmla="*/ 3062479 w 5305807"/>
                <a:gd name="connsiteY56" fmla="*/ 802803 h 961299"/>
                <a:gd name="connsiteX57" fmla="*/ 3111247 w 5305807"/>
                <a:gd name="connsiteY57" fmla="*/ 632115 h 961299"/>
                <a:gd name="connsiteX58" fmla="*/ 3208783 w 5305807"/>
                <a:gd name="connsiteY58" fmla="*/ 802803 h 961299"/>
                <a:gd name="connsiteX59" fmla="*/ 3330703 w 5305807"/>
                <a:gd name="connsiteY59" fmla="*/ 936915 h 961299"/>
                <a:gd name="connsiteX60" fmla="*/ 3367279 w 5305807"/>
                <a:gd name="connsiteY60" fmla="*/ 839379 h 961299"/>
                <a:gd name="connsiteX61" fmla="*/ 3379471 w 5305807"/>
                <a:gd name="connsiteY61" fmla="*/ 790611 h 961299"/>
                <a:gd name="connsiteX62" fmla="*/ 3391663 w 5305807"/>
                <a:gd name="connsiteY62" fmla="*/ 851571 h 961299"/>
                <a:gd name="connsiteX63" fmla="*/ 3416047 w 5305807"/>
                <a:gd name="connsiteY63" fmla="*/ 888147 h 961299"/>
                <a:gd name="connsiteX64" fmla="*/ 3464815 w 5305807"/>
                <a:gd name="connsiteY64" fmla="*/ 814995 h 961299"/>
                <a:gd name="connsiteX65" fmla="*/ 3501391 w 5305807"/>
                <a:gd name="connsiteY65" fmla="*/ 705267 h 961299"/>
                <a:gd name="connsiteX66" fmla="*/ 3586735 w 5305807"/>
                <a:gd name="connsiteY66" fmla="*/ 814995 h 961299"/>
                <a:gd name="connsiteX67" fmla="*/ 3684271 w 5305807"/>
                <a:gd name="connsiteY67" fmla="*/ 912531 h 961299"/>
                <a:gd name="connsiteX68" fmla="*/ 3733039 w 5305807"/>
                <a:gd name="connsiteY68" fmla="*/ 875955 h 961299"/>
                <a:gd name="connsiteX69" fmla="*/ 3745231 w 5305807"/>
                <a:gd name="connsiteY69" fmla="*/ 802803 h 961299"/>
                <a:gd name="connsiteX70" fmla="*/ 3769615 w 5305807"/>
                <a:gd name="connsiteY70" fmla="*/ 717459 h 961299"/>
                <a:gd name="connsiteX71" fmla="*/ 3842767 w 5305807"/>
                <a:gd name="connsiteY71" fmla="*/ 814995 h 961299"/>
                <a:gd name="connsiteX72" fmla="*/ 3879343 w 5305807"/>
                <a:gd name="connsiteY72" fmla="*/ 827187 h 961299"/>
                <a:gd name="connsiteX73" fmla="*/ 3976879 w 5305807"/>
                <a:gd name="connsiteY73" fmla="*/ 790611 h 961299"/>
                <a:gd name="connsiteX74" fmla="*/ 4025647 w 5305807"/>
                <a:gd name="connsiteY74" fmla="*/ 680883 h 961299"/>
                <a:gd name="connsiteX75" fmla="*/ 4062223 w 5305807"/>
                <a:gd name="connsiteY75" fmla="*/ 741843 h 961299"/>
                <a:gd name="connsiteX76" fmla="*/ 4171951 w 5305807"/>
                <a:gd name="connsiteY76" fmla="*/ 827187 h 961299"/>
                <a:gd name="connsiteX77" fmla="*/ 4196335 w 5305807"/>
                <a:gd name="connsiteY77" fmla="*/ 754035 h 961299"/>
                <a:gd name="connsiteX78" fmla="*/ 4208527 w 5305807"/>
                <a:gd name="connsiteY78" fmla="*/ 717459 h 961299"/>
                <a:gd name="connsiteX79" fmla="*/ 4220719 w 5305807"/>
                <a:gd name="connsiteY79" fmla="*/ 766227 h 961299"/>
                <a:gd name="connsiteX80" fmla="*/ 4293871 w 5305807"/>
                <a:gd name="connsiteY80" fmla="*/ 814995 h 961299"/>
                <a:gd name="connsiteX81" fmla="*/ 4342639 w 5305807"/>
                <a:gd name="connsiteY81" fmla="*/ 790611 h 961299"/>
                <a:gd name="connsiteX82" fmla="*/ 4391407 w 5305807"/>
                <a:gd name="connsiteY82" fmla="*/ 778419 h 961299"/>
                <a:gd name="connsiteX83" fmla="*/ 4403599 w 5305807"/>
                <a:gd name="connsiteY83" fmla="*/ 814995 h 961299"/>
                <a:gd name="connsiteX84" fmla="*/ 4488943 w 5305807"/>
                <a:gd name="connsiteY84" fmla="*/ 802803 h 961299"/>
                <a:gd name="connsiteX85" fmla="*/ 4574287 w 5305807"/>
                <a:gd name="connsiteY85" fmla="*/ 729651 h 961299"/>
                <a:gd name="connsiteX86" fmla="*/ 4647439 w 5305807"/>
                <a:gd name="connsiteY86" fmla="*/ 814995 h 961299"/>
                <a:gd name="connsiteX87" fmla="*/ 4757167 w 5305807"/>
                <a:gd name="connsiteY87" fmla="*/ 851571 h 961299"/>
                <a:gd name="connsiteX88" fmla="*/ 4793743 w 5305807"/>
                <a:gd name="connsiteY88" fmla="*/ 766227 h 961299"/>
                <a:gd name="connsiteX89" fmla="*/ 4805935 w 5305807"/>
                <a:gd name="connsiteY89" fmla="*/ 729651 h 961299"/>
                <a:gd name="connsiteX90" fmla="*/ 4842511 w 5305807"/>
                <a:gd name="connsiteY90" fmla="*/ 754035 h 961299"/>
                <a:gd name="connsiteX91" fmla="*/ 4903471 w 5305807"/>
                <a:gd name="connsiteY91" fmla="*/ 766227 h 961299"/>
                <a:gd name="connsiteX92" fmla="*/ 4964431 w 5305807"/>
                <a:gd name="connsiteY92" fmla="*/ 741843 h 961299"/>
                <a:gd name="connsiteX93" fmla="*/ 5037583 w 5305807"/>
                <a:gd name="connsiteY93" fmla="*/ 644307 h 961299"/>
                <a:gd name="connsiteX94" fmla="*/ 5098543 w 5305807"/>
                <a:gd name="connsiteY94" fmla="*/ 668691 h 961299"/>
                <a:gd name="connsiteX95" fmla="*/ 5147311 w 5305807"/>
                <a:gd name="connsiteY95" fmla="*/ 644307 h 961299"/>
                <a:gd name="connsiteX96" fmla="*/ 5244847 w 5305807"/>
                <a:gd name="connsiteY96" fmla="*/ 619923 h 961299"/>
                <a:gd name="connsiteX97" fmla="*/ 5305807 w 5305807"/>
                <a:gd name="connsiteY97" fmla="*/ 656499 h 9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305807" h="961299">
                  <a:moveTo>
                    <a:pt x="26671" y="510195"/>
                  </a:moveTo>
                  <a:cubicBezTo>
                    <a:pt x="38863" y="579283"/>
                    <a:pt x="0" y="687101"/>
                    <a:pt x="63247" y="717459"/>
                  </a:cubicBezTo>
                  <a:cubicBezTo>
                    <a:pt x="322017" y="841669"/>
                    <a:pt x="318643" y="682792"/>
                    <a:pt x="355855" y="571155"/>
                  </a:cubicBezTo>
                  <a:cubicBezTo>
                    <a:pt x="362776" y="550393"/>
                    <a:pt x="372111" y="530515"/>
                    <a:pt x="380239" y="510195"/>
                  </a:cubicBezTo>
                  <a:cubicBezTo>
                    <a:pt x="388367" y="575219"/>
                    <a:pt x="385352" y="642635"/>
                    <a:pt x="404623" y="705267"/>
                  </a:cubicBezTo>
                  <a:cubicBezTo>
                    <a:pt x="408932" y="719272"/>
                    <a:pt x="424373" y="682592"/>
                    <a:pt x="429007" y="668691"/>
                  </a:cubicBezTo>
                  <a:cubicBezTo>
                    <a:pt x="483068" y="506508"/>
                    <a:pt x="481886" y="497720"/>
                    <a:pt x="502159" y="376083"/>
                  </a:cubicBezTo>
                  <a:cubicBezTo>
                    <a:pt x="506223" y="392339"/>
                    <a:pt x="511065" y="408420"/>
                    <a:pt x="514351" y="424851"/>
                  </a:cubicBezTo>
                  <a:cubicBezTo>
                    <a:pt x="527846" y="492328"/>
                    <a:pt x="527024" y="513080"/>
                    <a:pt x="538735" y="583347"/>
                  </a:cubicBezTo>
                  <a:cubicBezTo>
                    <a:pt x="542142" y="603787"/>
                    <a:pt x="546863" y="623987"/>
                    <a:pt x="550927" y="644307"/>
                  </a:cubicBezTo>
                  <a:cubicBezTo>
                    <a:pt x="567183" y="611795"/>
                    <a:pt x="588749" y="581433"/>
                    <a:pt x="599695" y="546771"/>
                  </a:cubicBezTo>
                  <a:cubicBezTo>
                    <a:pt x="613377" y="503443"/>
                    <a:pt x="608298" y="455267"/>
                    <a:pt x="624079" y="412659"/>
                  </a:cubicBezTo>
                  <a:cubicBezTo>
                    <a:pt x="692334" y="228370"/>
                    <a:pt x="668348" y="253098"/>
                    <a:pt x="758191" y="193203"/>
                  </a:cubicBezTo>
                  <a:cubicBezTo>
                    <a:pt x="850082" y="315724"/>
                    <a:pt x="725147" y="139306"/>
                    <a:pt x="843535" y="376083"/>
                  </a:cubicBezTo>
                  <a:cubicBezTo>
                    <a:pt x="955731" y="600475"/>
                    <a:pt x="933528" y="563612"/>
                    <a:pt x="1062991" y="693075"/>
                  </a:cubicBezTo>
                  <a:cubicBezTo>
                    <a:pt x="1067055" y="705267"/>
                    <a:pt x="1064490" y="736780"/>
                    <a:pt x="1075183" y="729651"/>
                  </a:cubicBezTo>
                  <a:cubicBezTo>
                    <a:pt x="1100092" y="713045"/>
                    <a:pt x="1109797" y="597082"/>
                    <a:pt x="1111759" y="583347"/>
                  </a:cubicBezTo>
                  <a:cubicBezTo>
                    <a:pt x="1126198" y="713296"/>
                    <a:pt x="1111001" y="702817"/>
                    <a:pt x="1197103" y="827187"/>
                  </a:cubicBezTo>
                  <a:cubicBezTo>
                    <a:pt x="1205444" y="839235"/>
                    <a:pt x="1221487" y="843443"/>
                    <a:pt x="1233679" y="851571"/>
                  </a:cubicBezTo>
                  <a:cubicBezTo>
                    <a:pt x="1249935" y="831251"/>
                    <a:pt x="1273851" y="815172"/>
                    <a:pt x="1282447" y="790611"/>
                  </a:cubicBezTo>
                  <a:cubicBezTo>
                    <a:pt x="1360427" y="567811"/>
                    <a:pt x="1260675" y="501248"/>
                    <a:pt x="1416559" y="827187"/>
                  </a:cubicBezTo>
                  <a:cubicBezTo>
                    <a:pt x="1426783" y="848565"/>
                    <a:pt x="1440943" y="867827"/>
                    <a:pt x="1453135" y="888147"/>
                  </a:cubicBezTo>
                  <a:cubicBezTo>
                    <a:pt x="1473455" y="884083"/>
                    <a:pt x="1500609" y="891689"/>
                    <a:pt x="1514095" y="875955"/>
                  </a:cubicBezTo>
                  <a:cubicBezTo>
                    <a:pt x="1530183" y="857186"/>
                    <a:pt x="1502047" y="797955"/>
                    <a:pt x="1526287" y="802803"/>
                  </a:cubicBezTo>
                  <a:cubicBezTo>
                    <a:pt x="1558416" y="809229"/>
                    <a:pt x="1556265" y="861305"/>
                    <a:pt x="1575055" y="888147"/>
                  </a:cubicBezTo>
                  <a:cubicBezTo>
                    <a:pt x="1613913" y="943658"/>
                    <a:pt x="1651131" y="937890"/>
                    <a:pt x="1721359" y="961299"/>
                  </a:cubicBezTo>
                  <a:cubicBezTo>
                    <a:pt x="1757935" y="924723"/>
                    <a:pt x="1801022" y="893662"/>
                    <a:pt x="1831087" y="851571"/>
                  </a:cubicBezTo>
                  <a:cubicBezTo>
                    <a:pt x="1843132" y="834708"/>
                    <a:pt x="1826037" y="802106"/>
                    <a:pt x="1843279" y="790611"/>
                  </a:cubicBezTo>
                  <a:cubicBezTo>
                    <a:pt x="1855471" y="782483"/>
                    <a:pt x="1858871" y="815465"/>
                    <a:pt x="1867663" y="827187"/>
                  </a:cubicBezTo>
                  <a:cubicBezTo>
                    <a:pt x="1956457" y="945579"/>
                    <a:pt x="1910279" y="922672"/>
                    <a:pt x="1989583" y="949107"/>
                  </a:cubicBezTo>
                  <a:cubicBezTo>
                    <a:pt x="2002466" y="916899"/>
                    <a:pt x="2016603" y="885018"/>
                    <a:pt x="2026159" y="851571"/>
                  </a:cubicBezTo>
                  <a:cubicBezTo>
                    <a:pt x="2030762" y="835459"/>
                    <a:pt x="2034287" y="819059"/>
                    <a:pt x="2038351" y="802803"/>
                  </a:cubicBezTo>
                  <a:cubicBezTo>
                    <a:pt x="2042257" y="818428"/>
                    <a:pt x="2053990" y="870656"/>
                    <a:pt x="2062735" y="888147"/>
                  </a:cubicBezTo>
                  <a:cubicBezTo>
                    <a:pt x="2069288" y="901253"/>
                    <a:pt x="2078991" y="912531"/>
                    <a:pt x="2087119" y="924723"/>
                  </a:cubicBezTo>
                  <a:cubicBezTo>
                    <a:pt x="2124956" y="909588"/>
                    <a:pt x="2169557" y="897876"/>
                    <a:pt x="2196847" y="863763"/>
                  </a:cubicBezTo>
                  <a:cubicBezTo>
                    <a:pt x="2217315" y="838178"/>
                    <a:pt x="2229359" y="806867"/>
                    <a:pt x="2245615" y="778419"/>
                  </a:cubicBezTo>
                  <a:cubicBezTo>
                    <a:pt x="2249679" y="794675"/>
                    <a:pt x="2254521" y="810756"/>
                    <a:pt x="2257807" y="827187"/>
                  </a:cubicBezTo>
                  <a:cubicBezTo>
                    <a:pt x="2262655" y="851427"/>
                    <a:pt x="2250223" y="885507"/>
                    <a:pt x="2269999" y="900339"/>
                  </a:cubicBezTo>
                  <a:cubicBezTo>
                    <a:pt x="2283793" y="910684"/>
                    <a:pt x="2294383" y="875955"/>
                    <a:pt x="2306575" y="863763"/>
                  </a:cubicBezTo>
                  <a:cubicBezTo>
                    <a:pt x="2310639" y="847507"/>
                    <a:pt x="2309472" y="828937"/>
                    <a:pt x="2318767" y="814995"/>
                  </a:cubicBezTo>
                  <a:cubicBezTo>
                    <a:pt x="2326895" y="802803"/>
                    <a:pt x="2344982" y="780250"/>
                    <a:pt x="2355343" y="790611"/>
                  </a:cubicBezTo>
                  <a:cubicBezTo>
                    <a:pt x="2383645" y="818913"/>
                    <a:pt x="2387855" y="863763"/>
                    <a:pt x="2404111" y="900339"/>
                  </a:cubicBezTo>
                  <a:cubicBezTo>
                    <a:pt x="2416303" y="896275"/>
                    <a:pt x="2430652" y="896175"/>
                    <a:pt x="2440687" y="888147"/>
                  </a:cubicBezTo>
                  <a:cubicBezTo>
                    <a:pt x="2452129" y="878993"/>
                    <a:pt x="2463325" y="866120"/>
                    <a:pt x="2465071" y="851571"/>
                  </a:cubicBezTo>
                  <a:cubicBezTo>
                    <a:pt x="2475735" y="762708"/>
                    <a:pt x="2473199" y="672755"/>
                    <a:pt x="2477263" y="583347"/>
                  </a:cubicBezTo>
                  <a:cubicBezTo>
                    <a:pt x="2480250" y="607246"/>
                    <a:pt x="2490476" y="708331"/>
                    <a:pt x="2501647" y="741843"/>
                  </a:cubicBezTo>
                  <a:cubicBezTo>
                    <a:pt x="2511434" y="771205"/>
                    <a:pt x="2526728" y="798450"/>
                    <a:pt x="2538223" y="827187"/>
                  </a:cubicBezTo>
                  <a:cubicBezTo>
                    <a:pt x="2542996" y="839119"/>
                    <a:pt x="2546351" y="851571"/>
                    <a:pt x="2550415" y="863763"/>
                  </a:cubicBezTo>
                  <a:cubicBezTo>
                    <a:pt x="2566671" y="859699"/>
                    <a:pt x="2594978" y="867791"/>
                    <a:pt x="2599183" y="851571"/>
                  </a:cubicBezTo>
                  <a:cubicBezTo>
                    <a:pt x="2680296" y="538707"/>
                    <a:pt x="2601080" y="374426"/>
                    <a:pt x="2611375" y="34707"/>
                  </a:cubicBezTo>
                  <a:cubicBezTo>
                    <a:pt x="2612427" y="0"/>
                    <a:pt x="2636971" y="99302"/>
                    <a:pt x="2647951" y="132243"/>
                  </a:cubicBezTo>
                  <a:cubicBezTo>
                    <a:pt x="2665431" y="184683"/>
                    <a:pt x="2673845" y="240417"/>
                    <a:pt x="2696719" y="290739"/>
                  </a:cubicBezTo>
                  <a:cubicBezTo>
                    <a:pt x="2801298" y="520813"/>
                    <a:pt x="2835791" y="575357"/>
                    <a:pt x="2928367" y="729651"/>
                  </a:cubicBezTo>
                  <a:cubicBezTo>
                    <a:pt x="2936495" y="709331"/>
                    <a:pt x="2952751" y="690576"/>
                    <a:pt x="2952751" y="668691"/>
                  </a:cubicBezTo>
                  <a:cubicBezTo>
                    <a:pt x="2952751" y="326349"/>
                    <a:pt x="2993105" y="400038"/>
                    <a:pt x="2903983" y="266355"/>
                  </a:cubicBezTo>
                  <a:cubicBezTo>
                    <a:pt x="2928367" y="396403"/>
                    <a:pt x="2939644" y="529607"/>
                    <a:pt x="2977135" y="656499"/>
                  </a:cubicBezTo>
                  <a:cubicBezTo>
                    <a:pt x="2993132" y="710644"/>
                    <a:pt x="3062479" y="802803"/>
                    <a:pt x="3062479" y="802803"/>
                  </a:cubicBezTo>
                  <a:cubicBezTo>
                    <a:pt x="3071113" y="768268"/>
                    <a:pt x="3104923" y="629816"/>
                    <a:pt x="3111247" y="632115"/>
                  </a:cubicBezTo>
                  <a:cubicBezTo>
                    <a:pt x="3172832" y="654509"/>
                    <a:pt x="3170493" y="749623"/>
                    <a:pt x="3208783" y="802803"/>
                  </a:cubicBezTo>
                  <a:cubicBezTo>
                    <a:pt x="3244084" y="851832"/>
                    <a:pt x="3290063" y="892211"/>
                    <a:pt x="3330703" y="936915"/>
                  </a:cubicBezTo>
                  <a:cubicBezTo>
                    <a:pt x="3342895" y="904403"/>
                    <a:pt x="3356299" y="872320"/>
                    <a:pt x="3367279" y="839379"/>
                  </a:cubicBezTo>
                  <a:cubicBezTo>
                    <a:pt x="3372578" y="823483"/>
                    <a:pt x="3364484" y="783117"/>
                    <a:pt x="3379471" y="790611"/>
                  </a:cubicBezTo>
                  <a:cubicBezTo>
                    <a:pt x="3398006" y="799878"/>
                    <a:pt x="3384387" y="832168"/>
                    <a:pt x="3391663" y="851571"/>
                  </a:cubicBezTo>
                  <a:cubicBezTo>
                    <a:pt x="3396808" y="865291"/>
                    <a:pt x="3407919" y="875955"/>
                    <a:pt x="3416047" y="888147"/>
                  </a:cubicBezTo>
                  <a:cubicBezTo>
                    <a:pt x="3432303" y="863763"/>
                    <a:pt x="3452422" y="841552"/>
                    <a:pt x="3464815" y="814995"/>
                  </a:cubicBezTo>
                  <a:cubicBezTo>
                    <a:pt x="3481119" y="780058"/>
                    <a:pt x="3462837" y="705267"/>
                    <a:pt x="3501391" y="705267"/>
                  </a:cubicBezTo>
                  <a:cubicBezTo>
                    <a:pt x="3547728" y="705267"/>
                    <a:pt x="3556078" y="780250"/>
                    <a:pt x="3586735" y="814995"/>
                  </a:cubicBezTo>
                  <a:cubicBezTo>
                    <a:pt x="3617156" y="849472"/>
                    <a:pt x="3651759" y="880019"/>
                    <a:pt x="3684271" y="912531"/>
                  </a:cubicBezTo>
                  <a:cubicBezTo>
                    <a:pt x="3700527" y="900339"/>
                    <a:pt x="3723171" y="893718"/>
                    <a:pt x="3733039" y="875955"/>
                  </a:cubicBezTo>
                  <a:cubicBezTo>
                    <a:pt x="3745044" y="854346"/>
                    <a:pt x="3739672" y="826890"/>
                    <a:pt x="3745231" y="802803"/>
                  </a:cubicBezTo>
                  <a:cubicBezTo>
                    <a:pt x="3751884" y="773974"/>
                    <a:pt x="3761487" y="745907"/>
                    <a:pt x="3769615" y="717459"/>
                  </a:cubicBezTo>
                  <a:cubicBezTo>
                    <a:pt x="3790629" y="752483"/>
                    <a:pt x="3807212" y="791292"/>
                    <a:pt x="3842767" y="814995"/>
                  </a:cubicBezTo>
                  <a:cubicBezTo>
                    <a:pt x="3853460" y="822124"/>
                    <a:pt x="3867151" y="823123"/>
                    <a:pt x="3879343" y="827187"/>
                  </a:cubicBezTo>
                  <a:cubicBezTo>
                    <a:pt x="3911855" y="814995"/>
                    <a:pt x="3952326" y="815164"/>
                    <a:pt x="3976879" y="790611"/>
                  </a:cubicBezTo>
                  <a:cubicBezTo>
                    <a:pt x="4005181" y="762309"/>
                    <a:pt x="3990895" y="700741"/>
                    <a:pt x="4025647" y="680883"/>
                  </a:cubicBezTo>
                  <a:cubicBezTo>
                    <a:pt x="4046222" y="669126"/>
                    <a:pt x="4047420" y="723339"/>
                    <a:pt x="4062223" y="741843"/>
                  </a:cubicBezTo>
                  <a:cubicBezTo>
                    <a:pt x="4111431" y="803353"/>
                    <a:pt x="4113041" y="797732"/>
                    <a:pt x="4171951" y="827187"/>
                  </a:cubicBezTo>
                  <a:lnTo>
                    <a:pt x="4196335" y="754035"/>
                  </a:lnTo>
                  <a:lnTo>
                    <a:pt x="4208527" y="717459"/>
                  </a:lnTo>
                  <a:cubicBezTo>
                    <a:pt x="4212591" y="733715"/>
                    <a:pt x="4212406" y="751678"/>
                    <a:pt x="4220719" y="766227"/>
                  </a:cubicBezTo>
                  <a:cubicBezTo>
                    <a:pt x="4242208" y="803832"/>
                    <a:pt x="4258956" y="803357"/>
                    <a:pt x="4293871" y="814995"/>
                  </a:cubicBezTo>
                  <a:cubicBezTo>
                    <a:pt x="4310127" y="806867"/>
                    <a:pt x="4329788" y="803462"/>
                    <a:pt x="4342639" y="790611"/>
                  </a:cubicBezTo>
                  <a:cubicBezTo>
                    <a:pt x="4379655" y="753595"/>
                    <a:pt x="4321117" y="731559"/>
                    <a:pt x="4391407" y="778419"/>
                  </a:cubicBezTo>
                  <a:cubicBezTo>
                    <a:pt x="4395471" y="790611"/>
                    <a:pt x="4394512" y="805908"/>
                    <a:pt x="4403599" y="814995"/>
                  </a:cubicBezTo>
                  <a:cubicBezTo>
                    <a:pt x="4453639" y="865035"/>
                    <a:pt x="4452939" y="835206"/>
                    <a:pt x="4488943" y="802803"/>
                  </a:cubicBezTo>
                  <a:cubicBezTo>
                    <a:pt x="4516793" y="777738"/>
                    <a:pt x="4545839" y="754035"/>
                    <a:pt x="4574287" y="729651"/>
                  </a:cubicBezTo>
                  <a:cubicBezTo>
                    <a:pt x="4593333" y="758220"/>
                    <a:pt x="4616692" y="798439"/>
                    <a:pt x="4647439" y="814995"/>
                  </a:cubicBezTo>
                  <a:cubicBezTo>
                    <a:pt x="4681385" y="833274"/>
                    <a:pt x="4757167" y="851571"/>
                    <a:pt x="4757167" y="851571"/>
                  </a:cubicBezTo>
                  <a:cubicBezTo>
                    <a:pt x="4769359" y="823123"/>
                    <a:pt x="4782248" y="794964"/>
                    <a:pt x="4793743" y="766227"/>
                  </a:cubicBezTo>
                  <a:cubicBezTo>
                    <a:pt x="4798516" y="754295"/>
                    <a:pt x="4793467" y="732768"/>
                    <a:pt x="4805935" y="729651"/>
                  </a:cubicBezTo>
                  <a:cubicBezTo>
                    <a:pt x="4820150" y="726097"/>
                    <a:pt x="4828791" y="748890"/>
                    <a:pt x="4842511" y="754035"/>
                  </a:cubicBezTo>
                  <a:cubicBezTo>
                    <a:pt x="4861914" y="761311"/>
                    <a:pt x="4883151" y="762163"/>
                    <a:pt x="4903471" y="766227"/>
                  </a:cubicBezTo>
                  <a:cubicBezTo>
                    <a:pt x="4923791" y="758099"/>
                    <a:pt x="4945872" y="753442"/>
                    <a:pt x="4964431" y="741843"/>
                  </a:cubicBezTo>
                  <a:cubicBezTo>
                    <a:pt x="4998564" y="720510"/>
                    <a:pt x="5018523" y="676073"/>
                    <a:pt x="5037583" y="644307"/>
                  </a:cubicBezTo>
                  <a:cubicBezTo>
                    <a:pt x="5057903" y="652435"/>
                    <a:pt x="5076658" y="668691"/>
                    <a:pt x="5098543" y="668691"/>
                  </a:cubicBezTo>
                  <a:cubicBezTo>
                    <a:pt x="5116718" y="668691"/>
                    <a:pt x="5130069" y="650054"/>
                    <a:pt x="5147311" y="644307"/>
                  </a:cubicBezTo>
                  <a:cubicBezTo>
                    <a:pt x="5179104" y="633709"/>
                    <a:pt x="5212335" y="628051"/>
                    <a:pt x="5244847" y="619923"/>
                  </a:cubicBezTo>
                  <a:cubicBezTo>
                    <a:pt x="5287170" y="662246"/>
                    <a:pt x="5264181" y="656499"/>
                    <a:pt x="5305807" y="656499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1724884" y="3571876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i="1" dirty="0" err="1" smtClean="0"/>
              <a:t>f</a:t>
            </a:r>
            <a:r>
              <a:rPr kumimoji="1" lang="en-US" altLang="ja-JP" sz="4400" i="1" baseline="-25000" dirty="0" err="1" smtClean="0"/>
              <a:t>W</a:t>
            </a:r>
            <a:r>
              <a:rPr kumimoji="1" lang="en-US" altLang="ja-JP" sz="4400" dirty="0" smtClean="0"/>
              <a:t>(</a:t>
            </a:r>
            <a:r>
              <a:rPr kumimoji="1" lang="en-US" altLang="ja-JP" sz="4400" i="1" dirty="0" smtClean="0"/>
              <a:t>X</a:t>
            </a:r>
            <a:r>
              <a:rPr kumimoji="1" lang="en-US" altLang="ja-JP" sz="4400" dirty="0" smtClean="0"/>
              <a:t>) =</a:t>
            </a:r>
            <a:r>
              <a:rPr lang="en-US" altLang="ja-JP" sz="4400" dirty="0" smtClean="0"/>
              <a:t>&lt;</a:t>
            </a:r>
            <a:r>
              <a:rPr lang="en-US" altLang="ja-JP" sz="4400" i="1" dirty="0" smtClean="0">
                <a:solidFill>
                  <a:srgbClr val="FF0000"/>
                </a:solidFill>
              </a:rPr>
              <a:t>W</a:t>
            </a:r>
            <a:r>
              <a:rPr lang="en-US" altLang="ja-JP" sz="4400" dirty="0" smtClean="0"/>
              <a:t>,</a:t>
            </a:r>
            <a:r>
              <a:rPr lang="en-US" altLang="ja-JP" sz="4400" i="1" dirty="0" smtClean="0"/>
              <a:t> </a:t>
            </a:r>
            <a:r>
              <a:rPr lang="en-US" altLang="ja-JP" sz="4400" i="1" dirty="0" smtClean="0">
                <a:solidFill>
                  <a:srgbClr val="0070C0"/>
                </a:solidFill>
              </a:rPr>
              <a:t>X</a:t>
            </a:r>
            <a:r>
              <a:rPr lang="en-US" altLang="ja-JP" sz="4400" dirty="0" smtClean="0">
                <a:solidFill>
                  <a:prstClr val="black"/>
                </a:solidFill>
              </a:rPr>
              <a:t>&gt;</a:t>
            </a:r>
            <a:endParaRPr kumimoji="1" lang="ja-JP" altLang="en-US" sz="4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000496" y="1285860"/>
            <a:ext cx="1071570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5400" i="1" dirty="0" smtClean="0">
                <a:solidFill>
                  <a:prstClr val="black"/>
                </a:solidFill>
              </a:rPr>
              <a:t>X</a:t>
            </a:r>
            <a:endParaRPr lang="ja-JP" altLang="en-US" sz="5400" i="1" dirty="0">
              <a:solidFill>
                <a:prstClr val="black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29058" y="2857496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#samples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 rot="16200000">
            <a:off x="3153004" y="1857364"/>
            <a:ext cx="123783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#channels</a:t>
            </a:r>
            <a:endParaRPr kumimoji="1" lang="ja-JP" altLang="en-US" sz="20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3571869" y="4714884"/>
            <a:ext cx="1571635" cy="2000264"/>
            <a:chOff x="3571869" y="4714884"/>
            <a:chExt cx="1571635" cy="2000264"/>
          </a:xfrm>
        </p:grpSpPr>
        <p:sp>
          <p:nvSpPr>
            <p:cNvPr id="34" name="正方形/長方形 33"/>
            <p:cNvSpPr/>
            <p:nvPr/>
          </p:nvSpPr>
          <p:spPr>
            <a:xfrm>
              <a:off x="4000496" y="4714884"/>
              <a:ext cx="1071570" cy="15716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ja-JP" sz="5400" i="1" dirty="0" smtClean="0">
                  <a:solidFill>
                    <a:prstClr val="black"/>
                  </a:solidFill>
                </a:rPr>
                <a:t>W</a:t>
              </a:r>
              <a:endParaRPr lang="ja-JP" altLang="en-US" sz="5400" i="1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977800" y="6315038"/>
              <a:ext cx="1165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#samples</a:t>
              </a:r>
              <a:endParaRPr kumimoji="1" lang="ja-JP" altLang="en-US" sz="20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 rot="16200000">
              <a:off x="3153004" y="5348063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#channels</a:t>
              </a:r>
              <a:endParaRPr kumimoji="1" lang="ja-JP" altLang="en-US" sz="2000" dirty="0"/>
            </a:p>
          </p:txBody>
        </p:sp>
      </p:grpSp>
      <p:sp>
        <p:nvSpPr>
          <p:cNvPr id="39" name="フリーフォーム 38"/>
          <p:cNvSpPr/>
          <p:nvPr/>
        </p:nvSpPr>
        <p:spPr>
          <a:xfrm>
            <a:off x="4582048" y="3143248"/>
            <a:ext cx="132828" cy="584690"/>
          </a:xfrm>
          <a:custGeom>
            <a:avLst/>
            <a:gdLst>
              <a:gd name="connsiteX0" fmla="*/ 0 w 200967"/>
              <a:gd name="connsiteY0" fmla="*/ 0 h 482320"/>
              <a:gd name="connsiteX1" fmla="*/ 200967 w 200967"/>
              <a:gd name="connsiteY1" fmla="*/ 251208 h 482320"/>
              <a:gd name="connsiteX2" fmla="*/ 0 w 200967"/>
              <a:gd name="connsiteY2" fmla="*/ 482320 h 482320"/>
              <a:gd name="connsiteX3" fmla="*/ 0 w 200967"/>
              <a:gd name="connsiteY3" fmla="*/ 482320 h 4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67" h="482320">
                <a:moveTo>
                  <a:pt x="0" y="0"/>
                </a:moveTo>
                <a:cubicBezTo>
                  <a:pt x="100483" y="85410"/>
                  <a:pt x="200967" y="170821"/>
                  <a:pt x="200967" y="251208"/>
                </a:cubicBezTo>
                <a:cubicBezTo>
                  <a:pt x="200967" y="331595"/>
                  <a:pt x="0" y="482320"/>
                  <a:pt x="0" y="482320"/>
                </a:cubicBezTo>
                <a:lnTo>
                  <a:pt x="0" y="482320"/>
                </a:ln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/>
          <p:cNvSpPr/>
          <p:nvPr/>
        </p:nvSpPr>
        <p:spPr>
          <a:xfrm rot="9595972">
            <a:off x="3869591" y="4216245"/>
            <a:ext cx="97401" cy="503411"/>
          </a:xfrm>
          <a:custGeom>
            <a:avLst/>
            <a:gdLst>
              <a:gd name="connsiteX0" fmla="*/ 0 w 200967"/>
              <a:gd name="connsiteY0" fmla="*/ 0 h 482320"/>
              <a:gd name="connsiteX1" fmla="*/ 200967 w 200967"/>
              <a:gd name="connsiteY1" fmla="*/ 251208 h 482320"/>
              <a:gd name="connsiteX2" fmla="*/ 0 w 200967"/>
              <a:gd name="connsiteY2" fmla="*/ 482320 h 482320"/>
              <a:gd name="connsiteX3" fmla="*/ 0 w 200967"/>
              <a:gd name="connsiteY3" fmla="*/ 482320 h 4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67" h="482320">
                <a:moveTo>
                  <a:pt x="0" y="0"/>
                </a:moveTo>
                <a:cubicBezTo>
                  <a:pt x="100483" y="85410"/>
                  <a:pt x="200967" y="170821"/>
                  <a:pt x="200967" y="251208"/>
                </a:cubicBezTo>
                <a:cubicBezTo>
                  <a:pt x="200967" y="331595"/>
                  <a:pt x="0" y="482320"/>
                  <a:pt x="0" y="482320"/>
                </a:cubicBezTo>
                <a:lnTo>
                  <a:pt x="0" y="4823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1" grpId="0" animBg="1"/>
      <p:bldP spid="39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Omega_C(W) = \sum_{c=1}^C\|W(c,:)\|$$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1"/>
  <p:tag name="PICTUREFILESIZE" val="43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Omega_T(W) = \sum_{t=1}^T\|W(:,t)\|$$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0"/>
  <p:tag name="PICTUREFILESIZE" val="42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Omega_{SSC}(W) = \sum_{c=1}^C\sum_{t=1}^T\|W(c,t)\|$$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9"/>
  <p:tag name="PICTUREFILESIZE" val="5259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561</Words>
  <Application>Microsoft Office PowerPoint</Application>
  <PresentationFormat>画面に合わせる (4:3)</PresentationFormat>
  <Paragraphs>180</Paragraphs>
  <Slides>17</Slides>
  <Notes>2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Arial</vt:lpstr>
      <vt:lpstr>ＭＳ Ｐゴシック</vt:lpstr>
      <vt:lpstr>Calibri</vt:lpstr>
      <vt:lpstr>Symbol</vt:lpstr>
      <vt:lpstr>Office テーマ</vt:lpstr>
      <vt:lpstr>Combined classification and channel/basis selection with L1-L2 regularization with application to P300 speller system</vt:lpstr>
      <vt:lpstr>P300 speller system</vt:lpstr>
      <vt:lpstr>P300 speller system</vt:lpstr>
      <vt:lpstr>Common approach</vt:lpstr>
      <vt:lpstr>Our approach</vt:lpstr>
      <vt:lpstr>Our approach</vt:lpstr>
      <vt:lpstr>Learning the decoding model</vt:lpstr>
      <vt:lpstr>How we do this</vt:lpstr>
      <vt:lpstr>Detector</vt:lpstr>
      <vt:lpstr>L1-L2 regularization</vt:lpstr>
      <vt:lpstr>The method</vt:lpstr>
      <vt:lpstr>Results - BCI competition III dataset II [Albany]</vt:lpstr>
      <vt:lpstr>Results- BCI competition III dataset II [Albany]</vt:lpstr>
      <vt:lpstr>Results- BCI competition III dataset II [Albany]</vt:lpstr>
      <vt:lpstr>Filters</vt:lpstr>
      <vt:lpstr>Summary</vt:lpstr>
      <vt:lpstr>スライド 17</vt:lpstr>
    </vt:vector>
  </TitlesOfParts>
  <Company>東京工業大学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classication and channel/basis selection with L1-L2 regularization with application to P300 speller system</dc:title>
  <dc:creator>Ryota Tomioka</dc:creator>
  <cp:lastModifiedBy>Ryota Tomioka</cp:lastModifiedBy>
  <cp:revision>124</cp:revision>
  <dcterms:created xsi:type="dcterms:W3CDTF">2008-09-08T09:26:32Z</dcterms:created>
  <dcterms:modified xsi:type="dcterms:W3CDTF">2008-09-19T15:01:38Z</dcterms:modified>
</cp:coreProperties>
</file>