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>
        <p:scale>
          <a:sx n="196" d="100"/>
          <a:sy n="196" d="100"/>
        </p:scale>
        <p:origin x="-1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42E3-7A03-6D46-B165-F1F802E3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E042-C6A5-0947-B491-DF93AB8D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297B-696E-2642-8768-171D4B56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45802-5076-784A-9AEC-E8147046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BB2B-83BA-4448-ACEB-FA47215A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6AA9-FB91-5D40-83F3-7D36CFA9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2B8EA-A203-2A44-90A1-0993C5D32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CA59-9444-4C42-AA63-EB3C06F3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75B1-37A3-4844-B867-F3A071B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8C91-5CBD-1648-9659-3825D7E3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5215E-CD7B-E245-A5FC-BD7FBE27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A74D-882F-4044-90B2-06FF6F07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6B03-9C72-2F4B-AE33-6F0D7A22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A667-5C78-9B4A-A881-F3A77A8D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E3A6-9FC4-F944-8C82-03DD082C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900A-28B7-CD40-8A00-397C8AC9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1906-28D4-3040-9E9D-11FB7FE1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E48C-D477-0C44-83B8-52198793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BA4C-CDE2-E443-8D27-EA73B808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38FA-6F23-DC42-9C58-5DA576D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F634-F7F9-E046-9DE8-B02686ED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FD70-FB3A-A44F-8EEA-0F50FAAA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C30E-8590-DF49-8D3E-4D113C95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601E-ED10-E74D-BFE6-D7E464AA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7060-4CD9-6849-B0F9-59A5BA36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3546-A0A9-084D-85D9-642F8D49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700A-55CE-E341-8AA7-30DB9761B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142F1-23AE-5B4D-AB3A-A645CBE0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9900-D4C1-D041-A0B3-0BE70504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7706-B937-6540-88A3-AD880C9E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BDF1F-5999-4944-9629-7DCB27D8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2CB5-0B86-5A46-8E5A-75C7A131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04DC-5D5F-6A47-B6AE-56A6CE88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7BDC-D38A-D14F-98CC-35EC17BB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5E05-58E6-6344-B25F-265AF300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4BCB0-7102-C344-8548-F7BFC1662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47BD2-D645-F540-B409-DDB37BA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79DDA-FCD6-AB42-8997-B9F553A2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5A972-2349-D148-ACA7-DC4FEBA0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C94E-6B65-0642-939D-7B50205F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364B3-0AB2-5343-89FA-20F86875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46249-53D0-0341-BF15-C644CC65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2A4A-0DDF-E14D-807E-16F752D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D715E-EE91-E542-B445-2E03E5E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1F068-359F-D449-AAAB-B4E4DDA4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7162A-83C8-9F43-9142-4A9A8671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7D85-1EEB-CE46-8B6F-C7F31BBB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0FB6-9B6D-F044-BE17-63FC921E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C4192-141F-D343-8FBB-FD76AA9F8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4AD61-846B-CF4F-B4C4-AE7D3D95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1BF4-89B4-1E4D-B75E-E2FB8EC5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3194-7E8F-2040-B648-147A479E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5AD4-0A71-3C4B-9E96-B0B756EA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4BA52-C9E3-F744-8E22-6C7197751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2274-6AFF-7C47-A150-1C10F3BC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4F2A-FB18-3043-B343-0673DD09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8C4B5-BA4B-174A-B614-E15E86D5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73F7-31B2-7241-A58A-12EC330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1E3C5-CB7D-E644-890F-FCDED1BE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8071-EE14-0D44-B1F6-773B20FA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87F8-A163-914D-B6DA-FF7B72F3D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0AEB-C6BC-6C40-8FCD-C2AFE8E5AD84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102C-E156-2747-A782-6103C3CA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61C5-9513-FE44-9FEC-A8A2AAE1E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2752-4B11-C549-ABFF-F8920C41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5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68D603D-3A89-0847-B6BB-201AE6852C7C}"/>
              </a:ext>
            </a:extLst>
          </p:cNvPr>
          <p:cNvSpPr/>
          <p:nvPr/>
        </p:nvSpPr>
        <p:spPr>
          <a:xfrm>
            <a:off x="5605154" y="1638796"/>
            <a:ext cx="380010" cy="3800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9CA3C4-2B5F-234D-A22F-CE88936E840B}"/>
              </a:ext>
            </a:extLst>
          </p:cNvPr>
          <p:cNvSpPr/>
          <p:nvPr/>
        </p:nvSpPr>
        <p:spPr>
          <a:xfrm>
            <a:off x="6375071" y="1638796"/>
            <a:ext cx="380010" cy="380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3BA3D-EC0A-FC41-819A-2F5BEE3A3F8E}"/>
              </a:ext>
            </a:extLst>
          </p:cNvPr>
          <p:cNvSpPr/>
          <p:nvPr/>
        </p:nvSpPr>
        <p:spPr>
          <a:xfrm>
            <a:off x="7144988" y="1638796"/>
            <a:ext cx="380010" cy="380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E28A-AE54-BC45-9287-330FCFFD271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985164" y="1828801"/>
            <a:ext cx="3899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5DAB7E-EACE-E140-97F1-E8C611E5B6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755081" y="1828801"/>
            <a:ext cx="3899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664B76-5D67-6F44-A1AA-FFB069FD308E}"/>
              </a:ext>
            </a:extLst>
          </p:cNvPr>
          <p:cNvSpPr/>
          <p:nvPr/>
        </p:nvSpPr>
        <p:spPr>
          <a:xfrm>
            <a:off x="5605154" y="2339440"/>
            <a:ext cx="380010" cy="380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25298B-22B4-1742-9D52-E2B875266153}"/>
              </a:ext>
            </a:extLst>
          </p:cNvPr>
          <p:cNvSpPr/>
          <p:nvPr/>
        </p:nvSpPr>
        <p:spPr>
          <a:xfrm>
            <a:off x="6375071" y="2339440"/>
            <a:ext cx="380010" cy="380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A73C73-37DF-284E-A383-ABFC0407CDD5}"/>
              </a:ext>
            </a:extLst>
          </p:cNvPr>
          <p:cNvSpPr/>
          <p:nvPr/>
        </p:nvSpPr>
        <p:spPr>
          <a:xfrm>
            <a:off x="7144988" y="2339440"/>
            <a:ext cx="380010" cy="380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6044F9-9FD5-0243-893F-A14820B7F859}"/>
              </a:ext>
            </a:extLst>
          </p:cNvPr>
          <p:cNvSpPr/>
          <p:nvPr/>
        </p:nvSpPr>
        <p:spPr>
          <a:xfrm>
            <a:off x="5985165" y="2968834"/>
            <a:ext cx="380010" cy="380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7BAB90-D123-9245-96CF-8EED306CBE32}"/>
              </a:ext>
            </a:extLst>
          </p:cNvPr>
          <p:cNvSpPr/>
          <p:nvPr/>
        </p:nvSpPr>
        <p:spPr>
          <a:xfrm>
            <a:off x="6755082" y="2968834"/>
            <a:ext cx="380010" cy="3800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DEC742-8040-EB47-A7CC-7C423B45B5F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>
            <a:off x="5795159" y="2018806"/>
            <a:ext cx="0" cy="320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4AC58D-F197-2C40-80F0-25B2E6B9BE42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>
            <a:off x="5795159" y="2719450"/>
            <a:ext cx="245657" cy="305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74FE0A-593F-B440-9BD9-9297F63F5D8A}"/>
              </a:ext>
            </a:extLst>
          </p:cNvPr>
          <p:cNvCxnSpPr>
            <a:cxnSpLocks/>
            <a:stCxn id="19" idx="7"/>
            <a:endCxn id="17" idx="3"/>
          </p:cNvCxnSpPr>
          <p:nvPr/>
        </p:nvCxnSpPr>
        <p:spPr>
          <a:xfrm flipV="1">
            <a:off x="6309524" y="2663799"/>
            <a:ext cx="121198" cy="360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62296E-9319-B349-A9CC-7FC74B9B44EB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6699430" y="2663799"/>
            <a:ext cx="111303" cy="360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7976B2-B34E-A642-B2CF-84E972AF6A6F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>
            <a:off x="6755081" y="2529445"/>
            <a:ext cx="3899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D45E39-0187-CD44-BBB9-17F50C52D66A}"/>
              </a:ext>
            </a:extLst>
          </p:cNvPr>
          <p:cNvCxnSpPr>
            <a:cxnSpLocks/>
            <a:stCxn id="18" idx="4"/>
            <a:endCxn id="20" idx="7"/>
          </p:cNvCxnSpPr>
          <p:nvPr/>
        </p:nvCxnSpPr>
        <p:spPr>
          <a:xfrm flipH="1">
            <a:off x="7079441" y="2719450"/>
            <a:ext cx="255552" cy="305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7678BC-1AF2-9648-8DB8-8BA4E8CF4D78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>
            <a:off x="5985164" y="2529445"/>
            <a:ext cx="3899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72EFF4-051F-0449-BA46-41DFFA776AA4}"/>
              </a:ext>
            </a:extLst>
          </p:cNvPr>
          <p:cNvCxnSpPr>
            <a:cxnSpLocks/>
            <a:stCxn id="16" idx="7"/>
            <a:endCxn id="6" idx="3"/>
          </p:cNvCxnSpPr>
          <p:nvPr/>
        </p:nvCxnSpPr>
        <p:spPr>
          <a:xfrm flipV="1">
            <a:off x="5929513" y="1963155"/>
            <a:ext cx="501209" cy="43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F00446-A5AF-4641-B6FD-E23B5DC112C8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6699430" y="1963155"/>
            <a:ext cx="501209" cy="43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3B4DB6-0B1F-804E-A994-B0064B281C8A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7334993" y="2018806"/>
            <a:ext cx="0" cy="320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D2CA7A-7E2E-2048-BF40-1BE64BD04880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6565076" y="2018806"/>
            <a:ext cx="0" cy="320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03FD72-361A-6841-91CC-4E467E5A34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65175" y="3158839"/>
            <a:ext cx="3899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3FED29-00BF-044B-A1CF-0EA99E74CBC6}"/>
              </a:ext>
            </a:extLst>
          </p:cNvPr>
          <p:cNvSpPr txBox="1"/>
          <p:nvPr/>
        </p:nvSpPr>
        <p:spPr>
          <a:xfrm>
            <a:off x="6040816" y="16012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351F00-69A7-6B47-9F7E-FA4E56684173}"/>
              </a:ext>
            </a:extLst>
          </p:cNvPr>
          <p:cNvSpPr txBox="1"/>
          <p:nvPr/>
        </p:nvSpPr>
        <p:spPr>
          <a:xfrm>
            <a:off x="6810248" y="16012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11F02C-8D27-9840-B7FD-178C4D18F586}"/>
              </a:ext>
            </a:extLst>
          </p:cNvPr>
          <p:cNvSpPr txBox="1"/>
          <p:nvPr/>
        </p:nvSpPr>
        <p:spPr>
          <a:xfrm>
            <a:off x="6878343" y="22983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F04972-B76D-C44E-B619-E036A5F4547C}"/>
              </a:ext>
            </a:extLst>
          </p:cNvPr>
          <p:cNvSpPr txBox="1"/>
          <p:nvPr/>
        </p:nvSpPr>
        <p:spPr>
          <a:xfrm>
            <a:off x="7290144" y="2029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C57AF3-AFA3-4340-9D9D-D6C3152431BC}"/>
              </a:ext>
            </a:extLst>
          </p:cNvPr>
          <p:cNvSpPr txBox="1"/>
          <p:nvPr/>
        </p:nvSpPr>
        <p:spPr>
          <a:xfrm>
            <a:off x="6813488" y="19222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D6F57-919B-774E-AE89-F238EC519BB3}"/>
              </a:ext>
            </a:extLst>
          </p:cNvPr>
          <p:cNvSpPr txBox="1"/>
          <p:nvPr/>
        </p:nvSpPr>
        <p:spPr>
          <a:xfrm>
            <a:off x="6511931" y="2022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5690D6-106B-D54B-B2E6-EC3B2D75408D}"/>
              </a:ext>
            </a:extLst>
          </p:cNvPr>
          <p:cNvSpPr txBox="1"/>
          <p:nvPr/>
        </p:nvSpPr>
        <p:spPr>
          <a:xfrm>
            <a:off x="6093641" y="2291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558D61-21C7-1C44-B881-A8FADDC08A77}"/>
              </a:ext>
            </a:extLst>
          </p:cNvPr>
          <p:cNvSpPr txBox="1"/>
          <p:nvPr/>
        </p:nvSpPr>
        <p:spPr>
          <a:xfrm>
            <a:off x="5980154" y="19644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469DC0-8238-474D-A59D-B5D4E5A12791}"/>
              </a:ext>
            </a:extLst>
          </p:cNvPr>
          <p:cNvSpPr txBox="1"/>
          <p:nvPr/>
        </p:nvSpPr>
        <p:spPr>
          <a:xfrm>
            <a:off x="5587807" y="20260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BC484C-F20E-6F4A-BC22-107BBD687905}"/>
              </a:ext>
            </a:extLst>
          </p:cNvPr>
          <p:cNvSpPr txBox="1"/>
          <p:nvPr/>
        </p:nvSpPr>
        <p:spPr>
          <a:xfrm>
            <a:off x="5694812" y="2762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D28DD8-9F17-B04D-8CAD-F809E14DFE76}"/>
              </a:ext>
            </a:extLst>
          </p:cNvPr>
          <p:cNvSpPr txBox="1"/>
          <p:nvPr/>
        </p:nvSpPr>
        <p:spPr>
          <a:xfrm>
            <a:off x="6152010" y="27069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3F4835-92DE-DC44-A282-4A074507CD12}"/>
              </a:ext>
            </a:extLst>
          </p:cNvPr>
          <p:cNvSpPr txBox="1"/>
          <p:nvPr/>
        </p:nvSpPr>
        <p:spPr>
          <a:xfrm>
            <a:off x="6687030" y="26258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756122-1120-414C-A5B4-ED781600517B}"/>
              </a:ext>
            </a:extLst>
          </p:cNvPr>
          <p:cNvSpPr txBox="1"/>
          <p:nvPr/>
        </p:nvSpPr>
        <p:spPr>
          <a:xfrm>
            <a:off x="7163685" y="2778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4FB196-CB0A-5B4B-82ED-8E719F33FF56}"/>
              </a:ext>
            </a:extLst>
          </p:cNvPr>
          <p:cNvSpPr txBox="1"/>
          <p:nvPr/>
        </p:nvSpPr>
        <p:spPr>
          <a:xfrm>
            <a:off x="6414654" y="31057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720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Ryota Yamanaka</dc:creator>
  <cp:lastModifiedBy>Ryota Yamanaka</cp:lastModifiedBy>
  <cp:revision>3</cp:revision>
  <dcterms:created xsi:type="dcterms:W3CDTF">2020-12-01T11:59:21Z</dcterms:created>
  <dcterms:modified xsi:type="dcterms:W3CDTF">2020-12-02T15:04:56Z</dcterms:modified>
</cp:coreProperties>
</file>