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7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6A7F2BD-7CDA-41E6-8731-DE17537165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A87E0E-7132-4415-9D2C-F634B28B61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F076-9964-4734-A966-EECC39E0C2CA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90808FE1-1800-438B-AB28-F2FFF6384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5FCBFA2-549D-4333-9F50-576CC6C99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C469E-3A72-428D-8320-715848491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AB987-5170-4571-A375-98434BB47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B307-ECB3-4448-BB53-A8A54B233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02F33-103C-4A1C-9364-72DECED78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A3A92E-7611-469D-8803-47DE7A9F9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A85112-E108-40BB-8423-181E3749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494EA-AB84-46F6-8DE0-4DE78598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E2C82-BE38-491F-A54F-4317A211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65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3F789-8902-4FC7-8B19-A9EC7EA5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E68417-4CF9-4602-8CF0-1EBE13F5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D08E2-1DA9-4E8E-83DA-C85F9C6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52785-D5A5-40D1-BF71-342A5C63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A611A-D287-412C-93B8-6560B89B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0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7235D-EF6C-40E4-9BBC-7D0FA9F9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69C82A-A879-4B56-A799-79C8EB79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B5FF30-6F63-4A7F-A752-F8E5F4A2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AAE5C-CEBB-4111-AF35-CA474025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B8E7A-ED45-44DC-835A-EF6A8842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0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56D0C-D641-4810-80CC-348882C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341E5-AE8B-41F4-B274-71915AE0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35CC6-76A4-4D31-A02C-B4C45B97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69DACF-C146-4F94-BCC5-485D6A4F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5BEAE-CB9D-4165-8677-C08CB371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7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038E8-61E7-4F7F-A294-F1ED2BA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8D3E3-FF83-433E-AC74-42BF7D40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797BA-6B15-471C-9905-CDD4F496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184D5E-E67D-4994-BD53-DDC74A05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750EB-CE2E-4426-B520-3196D510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88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3DE5-9A8C-4093-ADFE-318A3594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082A65-0CB6-432A-9747-DAED5E1BC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A61915-5987-45E9-A364-2643B344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5F505B-6B80-4364-AA00-2178290D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126F6C-F926-404A-9697-45F4733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E26815-E9DA-4773-8895-049F3F97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02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3F718-E4B8-420A-A533-421C7317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60DB2-7763-4071-BD4E-09A24ED8E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DC83E6-6C3E-4764-870C-2D999ECAF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733792-19DC-4762-9EE4-FEA0985C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5DC73E-189A-4930-BAE9-82B674D0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ED490-900D-4BAC-8699-7A09A5B8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9CB414-F326-422A-867A-2D186ED9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12789A-1E17-41FB-A4AA-87536E76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6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55B56-8922-4DF6-8539-C0420258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632B9C-EBC5-4ACD-8E6A-CAFFF063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57E322-9FCD-4B3F-AAFE-9E6BFEB7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7A4F1C-7104-4BFF-8207-7F290773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19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2CA371-291B-436D-9A7F-E0DA317A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622E64-0A37-48C5-ACEB-A92143D2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49C5F7-861D-49DA-8635-3C0350B9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3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2954B-020F-4B07-8C5C-275BB7C6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9A569-3C52-4330-B25C-9BC394BE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52E04-531E-42F0-A59D-0CAC4176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44D44A-7431-4676-901F-625BA105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253D3-F1EA-4B39-8A7B-B4BDC071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FCAE2-8BA7-4E91-922A-0832F2C2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1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B63BF7-EBB2-467B-AC30-BAEC7897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4C7059-C4D9-40DA-BF2E-28D63A79A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CD724D-E5EE-4AF1-B8F8-1F4075B34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3A0888-8A49-40E8-8D8D-E09D8B7F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9A8786-0C47-4787-B1F0-3E7B0318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5A9E8F-C5DB-4606-A9C1-34FDE275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98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5E8DBF-10D0-41A5-9680-4053E866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703E37-53EB-4E39-9E1C-88C5D2D9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FA102-9146-417F-9C36-61409EEE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F7C5F-49F0-4FFE-88D4-47AC6B151F19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AD83AB-37AD-4C0F-8B79-FA674FD6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4F58-CFE3-4790-AB6E-5D1F8A620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AF1D-D283-451C-9A7D-10C337B44B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5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2A7745D-0F7C-4BF5-9995-EC234E99A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F0DDF48-0256-4FC1-9A34-8C31C719C6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606929"/>
            <a:ext cx="3429000" cy="205054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008A7D-6411-4D95-B21F-9ADA6833A5C9}"/>
              </a:ext>
            </a:extLst>
          </p:cNvPr>
          <p:cNvSpPr txBox="1"/>
          <p:nvPr/>
        </p:nvSpPr>
        <p:spPr>
          <a:xfrm>
            <a:off x="4157006" y="592435"/>
            <a:ext cx="38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操作説明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45465C2-062D-4857-90C3-7552B98485AC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448175" y="2168348"/>
            <a:ext cx="695325" cy="546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A7E91-4071-44E7-BBC7-318BC959663C}"/>
              </a:ext>
            </a:extLst>
          </p:cNvPr>
          <p:cNvSpPr txBox="1"/>
          <p:nvPr/>
        </p:nvSpPr>
        <p:spPr>
          <a:xfrm flipH="1">
            <a:off x="2214789" y="1875960"/>
            <a:ext cx="2233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ABDE72E-6BB9-4367-B9BA-CF37463785F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24700" y="2091612"/>
            <a:ext cx="619128" cy="623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3AE9BE-2613-4232-A204-F9A3BAB6C381}"/>
              </a:ext>
            </a:extLst>
          </p:cNvPr>
          <p:cNvSpPr txBox="1"/>
          <p:nvPr/>
        </p:nvSpPr>
        <p:spPr>
          <a:xfrm>
            <a:off x="7743828" y="1799224"/>
            <a:ext cx="1085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回避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ACBC63F-63C6-4616-AC34-1AE1F893EB8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920053" y="3378348"/>
            <a:ext cx="1309172" cy="986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FA7248-ACE2-4BF1-96FB-6B784B9AD873}"/>
              </a:ext>
            </a:extLst>
          </p:cNvPr>
          <p:cNvSpPr txBox="1"/>
          <p:nvPr/>
        </p:nvSpPr>
        <p:spPr>
          <a:xfrm>
            <a:off x="2914650" y="40726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462F41A-A9BB-48A7-AA25-AA8AC255402B}"/>
              </a:ext>
            </a:extLst>
          </p:cNvPr>
          <p:cNvCxnSpPr>
            <a:cxnSpLocks/>
          </p:cNvCxnSpPr>
          <p:nvPr/>
        </p:nvCxnSpPr>
        <p:spPr>
          <a:xfrm flipH="1">
            <a:off x="7219950" y="3238500"/>
            <a:ext cx="18669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7D88CE-CA03-46E4-8351-D5DC0E885A09}"/>
              </a:ext>
            </a:extLst>
          </p:cNvPr>
          <p:cNvSpPr txBox="1"/>
          <p:nvPr/>
        </p:nvSpPr>
        <p:spPr>
          <a:xfrm>
            <a:off x="7434264" y="3007013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ctr"/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（長押し：溜め攻撃）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2435C9E-F9DF-4249-9733-7556D88CFE5B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7001392" y="3513586"/>
            <a:ext cx="1391460" cy="1138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72FFD17-2EAD-4B02-914A-DE5F2C65E61E}"/>
              </a:ext>
            </a:extLst>
          </p:cNvPr>
          <p:cNvSpPr txBox="1"/>
          <p:nvPr/>
        </p:nvSpPr>
        <p:spPr>
          <a:xfrm>
            <a:off x="8392852" y="43593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ダッシュ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815B709-7658-42E8-B559-C633900E9C8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267450" y="3828956"/>
            <a:ext cx="233572" cy="747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5D4E704-A8FC-4736-A555-75EFFA3EBFA0}"/>
              </a:ext>
            </a:extLst>
          </p:cNvPr>
          <p:cNvSpPr txBox="1"/>
          <p:nvPr/>
        </p:nvSpPr>
        <p:spPr>
          <a:xfrm>
            <a:off x="3705225" y="4576364"/>
            <a:ext cx="5124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カメラ移動</a:t>
            </a:r>
            <a:endParaRPr kumimoji="1" lang="en-US" altLang="ja-JP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pPr algn="ctr"/>
            <a:r>
              <a:rPr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（押し込み：正面を向く）</a:t>
            </a:r>
            <a:endParaRPr kumimoji="1" lang="ja-JP" altLang="en-US" sz="32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958D0A3-33AD-4993-A9D5-D5F25B3B5A5F}"/>
              </a:ext>
            </a:extLst>
          </p:cNvPr>
          <p:cNvSpPr txBox="1"/>
          <p:nvPr/>
        </p:nvSpPr>
        <p:spPr>
          <a:xfrm>
            <a:off x="2310348" y="5974833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クリア条件</a:t>
            </a:r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：</a:t>
            </a:r>
            <a:r>
              <a:rPr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冥界の王ハデスを倒す</a:t>
            </a:r>
            <a:endParaRPr kumimoji="1" lang="ja-JP" altLang="en-US" sz="3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9DA61158-C31E-C604-035A-73B7F5285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10" y="6026046"/>
            <a:ext cx="646331" cy="6463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CC77C7-9322-FC6D-4F05-42925DEE64E0}"/>
              </a:ext>
            </a:extLst>
          </p:cNvPr>
          <p:cNvSpPr txBox="1"/>
          <p:nvPr/>
        </p:nvSpPr>
        <p:spPr>
          <a:xfrm>
            <a:off x="10957646" y="6054082"/>
            <a:ext cx="1008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戦う</a:t>
            </a:r>
          </a:p>
        </p:txBody>
      </p:sp>
    </p:spTree>
    <p:extLst>
      <p:ext uri="{BB962C8B-B14F-4D97-AF65-F5344CB8AC3E}">
        <p14:creationId xmlns:p14="http://schemas.microsoft.com/office/powerpoint/2010/main" val="35728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UD明朝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寺師 遼</dc:creator>
  <cp:lastModifiedBy>寺師 遼</cp:lastModifiedBy>
  <cp:revision>9</cp:revision>
  <dcterms:created xsi:type="dcterms:W3CDTF">2024-01-26T05:57:00Z</dcterms:created>
  <dcterms:modified xsi:type="dcterms:W3CDTF">2024-01-28T13:18:37Z</dcterms:modified>
</cp:coreProperties>
</file>