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1358F-C191-4304-B9A7-433D92C5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018EFF-AA0C-421A-B530-49942716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E56C1-7F60-418A-8089-7E6E8D6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50DAC-2371-4A6F-83CF-C6D5B2C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61FCEE-2EDB-435F-853E-DE8E08E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F7453-9E42-42C0-9CBB-A802C084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F123D9-D24A-4358-9A88-DD3172E6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C7EE1-81DE-4364-AC07-BA2419CF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D97F1-A87E-48DD-A439-0C2271F1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30CD6-FC4D-4A7E-8E72-DA0181B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7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D2CF52-3A18-4284-A836-AF08C489E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B6C43-1D0F-47CC-BFF3-AF88D80E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4AE7D-286B-4864-9EC1-917D143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2AA0B-5A01-46D4-B15D-EEC6BA3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39186-7A59-41C0-8E43-6C6CF379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9EF11-95CE-4D6F-A1CC-3EE066D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75230-1CEA-44CB-9393-A01117F5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36E2-92FF-43FF-84C8-90FF799A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517-1FC1-4D5E-93A1-9BE4A90C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7FC76-0E39-4081-87E8-49F63429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8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A1C96-4B56-4AEF-8090-E46AD859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A802E-DC66-466E-96A9-AC8314B5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73859-9E48-44A8-9E2A-B541D1EB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55E67-A61E-44A0-BEE2-BC4F3F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27555-DF2B-4E84-AE9A-8A1C3D6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39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CF58E-5432-4BE2-BDA8-D7B020F7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6526AE-03FF-454D-BA0D-67DA00A1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F15DC4-6F32-491A-A7A5-706DB5EB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38C24-5E20-458C-AD4E-CCB15274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37451-8C30-4290-BB42-35E50C9B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805248-3A28-4261-B624-ED021629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3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AFD78-6EA6-498C-B218-461AC5C8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B04D08-7723-444C-8F45-CA92FFBA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9418F8-7A82-4DEC-AF9D-190320DD3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8A3835-C34E-4C88-935C-2A028751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9DEB-FA1A-467B-B476-A07D2EEB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568517-660F-49F1-A1DA-A0CD9155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4FC1E1-0C2C-4805-B2C2-796FFB84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1A1DC2-29AC-4868-9585-EADE7DBF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C3944-CEDA-49B5-ABF0-52C138B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643863-0A4D-4AFD-BF23-88505CE3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2D98C3-E475-4C2F-B913-5E95F58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2A8D46-CF01-4BB5-98EF-6A215A7C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98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DB39CF-431E-459C-BA15-8384748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4B3AA1-8220-476A-B9A9-1374D7F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FE441B-5F9D-46FC-AD1E-3EC2485D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D769F-E093-42DC-8DC6-B04AB7B2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DB5AD-6CC3-4ECE-BB4A-58C37072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81E74F-5E7A-4081-AE82-1A0475E6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A2BE04-0C18-4A81-92F2-83925D7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B8EF8E-071B-437E-AD0C-7E211AFA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AE9E6E-48F8-4DDF-AB0F-134E9A1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05AF1-AB3A-4DEE-BB8B-3BD9185B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B1E378-F42D-492E-A560-02E317C21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35A3E6-14FB-4A98-B410-AE07A1AE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5313DF-006A-48D7-87AA-EA17DEC1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94FF10-F2C2-4E29-BD98-83607179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EDAEAE-2FFB-4579-93D6-DC95A11E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BEF09-E4B4-48AF-AC10-78785173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3A06AD-8B0B-4631-A186-0580213A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73F69-14D3-48B8-9E42-EB1CF8660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1A04-95C2-4182-9035-9E823D6EE17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330BE-EC82-4A3D-B97B-78A528F0B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E9AFB-074D-41F6-9D06-DC2A8BAA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B56B-8079-4A51-BC79-635C018A1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3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38A0E872-52C6-4B3F-8F1F-5288360C5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318908-FE9C-438E-979A-59E5082E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6" y="2703662"/>
            <a:ext cx="4160520" cy="185143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4B1EDC1-49D9-45A5-910B-9C598223A6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2477978"/>
            <a:ext cx="2302801" cy="230280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D8A9DD-0DC5-443B-B40C-05919E50A05D}"/>
              </a:ext>
            </a:extLst>
          </p:cNvPr>
          <p:cNvSpPr txBox="1"/>
          <p:nvPr/>
        </p:nvSpPr>
        <p:spPr>
          <a:xfrm>
            <a:off x="4157007" y="34834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操作説明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2868FB-7A69-4C78-8214-457E5BE1F6F3}"/>
              </a:ext>
            </a:extLst>
          </p:cNvPr>
          <p:cNvSpPr/>
          <p:nvPr/>
        </p:nvSpPr>
        <p:spPr>
          <a:xfrm>
            <a:off x="2310347" y="5869166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クリア条件</a:t>
            </a:r>
            <a:r>
              <a:rPr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：冥界の王ハデスを倒す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F1B94C6-21B2-48E8-AAEE-921102D85C83}"/>
              </a:ext>
            </a:extLst>
          </p:cNvPr>
          <p:cNvCxnSpPr>
            <a:cxnSpLocks/>
            <a:stCxn id="43" idx="3"/>
            <a:endCxn id="21" idx="0"/>
          </p:cNvCxnSpPr>
          <p:nvPr/>
        </p:nvCxnSpPr>
        <p:spPr>
          <a:xfrm>
            <a:off x="2774501" y="2530498"/>
            <a:ext cx="865901" cy="833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85580A0-21CD-49C1-A16D-AD7393FA8615}"/>
              </a:ext>
            </a:extLst>
          </p:cNvPr>
          <p:cNvSpPr/>
          <p:nvPr/>
        </p:nvSpPr>
        <p:spPr>
          <a:xfrm>
            <a:off x="3507052" y="336353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DDCB68-33EA-4390-8D54-82E9EA7F9711}"/>
              </a:ext>
            </a:extLst>
          </p:cNvPr>
          <p:cNvSpPr/>
          <p:nvPr/>
        </p:nvSpPr>
        <p:spPr>
          <a:xfrm>
            <a:off x="3301093" y="3648127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F77825-6C1F-468F-AA31-5F852C92FEF1}"/>
              </a:ext>
            </a:extLst>
          </p:cNvPr>
          <p:cNvSpPr/>
          <p:nvPr/>
        </p:nvSpPr>
        <p:spPr>
          <a:xfrm>
            <a:off x="3567793" y="3649310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231C50A-FA9D-4D14-8D9D-D38A1E343204}"/>
              </a:ext>
            </a:extLst>
          </p:cNvPr>
          <p:cNvSpPr/>
          <p:nvPr/>
        </p:nvSpPr>
        <p:spPr>
          <a:xfrm>
            <a:off x="3834493" y="3646942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B05CF06-30EF-4D75-B153-80FF68868899}"/>
              </a:ext>
            </a:extLst>
          </p:cNvPr>
          <p:cNvSpPr/>
          <p:nvPr/>
        </p:nvSpPr>
        <p:spPr>
          <a:xfrm>
            <a:off x="3567793" y="364812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6AFA72-3526-410C-A81A-90EE9CC7EDFF}"/>
              </a:ext>
            </a:extLst>
          </p:cNvPr>
          <p:cNvSpPr/>
          <p:nvPr/>
        </p:nvSpPr>
        <p:spPr>
          <a:xfrm>
            <a:off x="2821780" y="3912855"/>
            <a:ext cx="614363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25B51E1-0C33-470D-8319-A52646D1BC1A}"/>
              </a:ext>
            </a:extLst>
          </p:cNvPr>
          <p:cNvSpPr/>
          <p:nvPr/>
        </p:nvSpPr>
        <p:spPr>
          <a:xfrm>
            <a:off x="3983807" y="4181719"/>
            <a:ext cx="1614512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D8FAEA7-8D17-4C6D-8E5D-0CE8F27319C7}"/>
              </a:ext>
            </a:extLst>
          </p:cNvPr>
          <p:cNvCxnSpPr>
            <a:cxnSpLocks/>
            <a:stCxn id="56" idx="0"/>
            <a:endCxn id="28" idx="3"/>
          </p:cNvCxnSpPr>
          <p:nvPr/>
        </p:nvCxnSpPr>
        <p:spPr>
          <a:xfrm flipH="1" flipV="1">
            <a:off x="5598319" y="4303979"/>
            <a:ext cx="573881" cy="248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38BF466-6525-47AC-AB28-F51A64F43BE8}"/>
              </a:ext>
            </a:extLst>
          </p:cNvPr>
          <p:cNvCxnSpPr>
            <a:cxnSpLocks/>
            <a:stCxn id="52" idx="3"/>
            <a:endCxn id="27" idx="1"/>
          </p:cNvCxnSpPr>
          <p:nvPr/>
        </p:nvCxnSpPr>
        <p:spPr>
          <a:xfrm flipV="1">
            <a:off x="2503185" y="4035115"/>
            <a:ext cx="318595" cy="26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E0980E-D46D-4C46-BA64-8725550231F0}"/>
              </a:ext>
            </a:extLst>
          </p:cNvPr>
          <p:cNvSpPr txBox="1"/>
          <p:nvPr/>
        </p:nvSpPr>
        <p:spPr>
          <a:xfrm>
            <a:off x="1769098" y="22381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486AB8-2E24-44A4-8AFA-B1431ADDD43A}"/>
              </a:ext>
            </a:extLst>
          </p:cNvPr>
          <p:cNvSpPr/>
          <p:nvPr/>
        </p:nvSpPr>
        <p:spPr>
          <a:xfrm>
            <a:off x="3240352" y="3363536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C11910-4A33-4CE3-8BB6-49CC393612BC}"/>
              </a:ext>
            </a:extLst>
          </p:cNvPr>
          <p:cNvSpPr/>
          <p:nvPr/>
        </p:nvSpPr>
        <p:spPr>
          <a:xfrm>
            <a:off x="4242061" y="3912854"/>
            <a:ext cx="266700" cy="2445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587078-66E3-4802-B73C-038D42435230}"/>
              </a:ext>
            </a:extLst>
          </p:cNvPr>
          <p:cNvSpPr txBox="1"/>
          <p:nvPr/>
        </p:nvSpPr>
        <p:spPr>
          <a:xfrm>
            <a:off x="452318" y="30822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正面を</a:t>
            </a:r>
            <a:r>
              <a:rPr lang="ja-JP" altLang="en-US" sz="320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向く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8D3AC4-9BF1-4DD2-ACDB-FCDD78E8E981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2688828" y="3374662"/>
            <a:ext cx="551524" cy="11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81F8EE-B4C5-4F9E-82EC-2CC5EA5B04D0}"/>
              </a:ext>
            </a:extLst>
          </p:cNvPr>
          <p:cNvSpPr txBox="1"/>
          <p:nvPr/>
        </p:nvSpPr>
        <p:spPr>
          <a:xfrm>
            <a:off x="677043" y="4011590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ダッシュ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D84BE48-E7E5-4A0B-8525-FE7CF491A18E}"/>
              </a:ext>
            </a:extLst>
          </p:cNvPr>
          <p:cNvSpPr txBox="1"/>
          <p:nvPr/>
        </p:nvSpPr>
        <p:spPr>
          <a:xfrm>
            <a:off x="5669498" y="4552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回避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C217FA-8546-4C06-8546-CC85A1B28FCC}"/>
              </a:ext>
            </a:extLst>
          </p:cNvPr>
          <p:cNvCxnSpPr>
            <a:cxnSpLocks/>
          </p:cNvCxnSpPr>
          <p:nvPr/>
        </p:nvCxnSpPr>
        <p:spPr>
          <a:xfrm flipH="1">
            <a:off x="7760043" y="2530498"/>
            <a:ext cx="477795" cy="641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B5A4BE2-D2A5-43E0-8464-42C9436D411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8574430" y="3869161"/>
            <a:ext cx="637806" cy="45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102B1BE-0B28-4398-9D45-A1C84FEE1A47}"/>
              </a:ext>
            </a:extLst>
          </p:cNvPr>
          <p:cNvSpPr txBox="1"/>
          <p:nvPr/>
        </p:nvSpPr>
        <p:spPr>
          <a:xfrm>
            <a:off x="7917727" y="1557742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（長押し：溜め攻撃）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19D785E-D1CE-4362-8281-D4938C196F38}"/>
              </a:ext>
            </a:extLst>
          </p:cNvPr>
          <p:cNvSpPr txBox="1"/>
          <p:nvPr/>
        </p:nvSpPr>
        <p:spPr>
          <a:xfrm>
            <a:off x="9212236" y="403511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カメラ移動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E2C53FC-EB36-4C15-89C5-C3E27BD20AB9}"/>
              </a:ext>
            </a:extLst>
          </p:cNvPr>
          <p:cNvCxnSpPr>
            <a:cxnSpLocks/>
            <a:stCxn id="80" idx="2"/>
            <a:endCxn id="46" idx="0"/>
          </p:cNvCxnSpPr>
          <p:nvPr/>
        </p:nvCxnSpPr>
        <p:spPr>
          <a:xfrm flipH="1">
            <a:off x="4375411" y="2700865"/>
            <a:ext cx="456613" cy="1211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BF6F82E-0887-4D4E-92EB-CD82E496E373}"/>
              </a:ext>
            </a:extLst>
          </p:cNvPr>
          <p:cNvSpPr txBox="1"/>
          <p:nvPr/>
        </p:nvSpPr>
        <p:spPr>
          <a:xfrm>
            <a:off x="3713769" y="21160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</a:t>
            </a:r>
          </a:p>
        </p:txBody>
      </p:sp>
    </p:spTree>
    <p:extLst>
      <p:ext uri="{BB962C8B-B14F-4D97-AF65-F5344CB8AC3E}">
        <p14:creationId xmlns:p14="http://schemas.microsoft.com/office/powerpoint/2010/main" val="19099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寺師 遼</dc:creator>
  <cp:lastModifiedBy>寺師 遼</cp:lastModifiedBy>
  <cp:revision>6</cp:revision>
  <dcterms:created xsi:type="dcterms:W3CDTF">2024-01-26T08:04:25Z</dcterms:created>
  <dcterms:modified xsi:type="dcterms:W3CDTF">2024-01-26T08:57:46Z</dcterms:modified>
</cp:coreProperties>
</file>