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3C4ABC-F625-AB74-4570-C7763C6E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FFD640-7A1B-2A8F-B36E-E7D50B0C9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855AD-A7F0-9247-F42F-8298FC22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035-8576-4354-BC20-AEB34F0ECBE0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665916-4D15-93C7-1927-F2652FA1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CFF061-AB73-2DC5-F5D2-C20B0270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BE37-1BF6-4443-B32A-9D791FAD4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14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0C121-F905-18DE-BF66-124BF4E9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CA9586-4DF0-9285-94C8-A0C765291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8C3E3A-D5B2-F50A-F082-1C817101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035-8576-4354-BC20-AEB34F0ECBE0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0A2966-7BCD-4385-9138-8F5827AE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5F4098-7D48-9E89-8618-5FE37659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BE37-1BF6-4443-B32A-9D791FAD4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4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EDFC74-47B7-BBC5-689C-D94694F00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611453-7435-174E-AB44-9B1D6489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6CE51-84E4-859A-F635-18C1D013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035-8576-4354-BC20-AEB34F0ECBE0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0FE5BC-F049-ABFC-522F-FB5DE3AC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F477DB-7E41-5D06-CA2F-D54F56A1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BE37-1BF6-4443-B32A-9D791FAD4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2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39093-4769-7121-D83F-2DA4BC3E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318605-14EE-712D-F585-FCEE8C98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BFCBBD-3069-D9D6-6494-60AEA3DD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035-8576-4354-BC20-AEB34F0ECBE0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0D589-E03E-5174-EA56-E8F107E2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329C9-B769-1D2B-515C-CE9049E3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BE37-1BF6-4443-B32A-9D791FAD4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37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EB656-12AD-09DD-5069-F3B832D7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A4A3F4-3221-BB18-AED3-5FE1FBD28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55E16-2CFC-63E8-83D0-226575E2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035-8576-4354-BC20-AEB34F0ECBE0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CC7C3-1DEE-1ABF-3864-56CD91AE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BCDF4-A393-9C97-6D21-D5846FE3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BE37-1BF6-4443-B32A-9D791FAD4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47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990B8-2186-FA1A-9E7A-8C376E7E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DCB2B7-1E80-11EE-12F9-10472DBD9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58B088-AFBF-9D69-6428-44727213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59C5A9-5F3A-9E09-AB59-8F1C36D6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035-8576-4354-BC20-AEB34F0ECBE0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948298-856A-C6AB-F5CB-86485461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9B0BBF-27D2-7746-67E0-00BBDCF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BE37-1BF6-4443-B32A-9D791FAD4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34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15415-8C80-0835-FF1E-BC81D048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6BD9E4-5B9B-1018-6ABD-39630973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CF297B-6FB3-27F7-F49D-189570921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3128B2-F5D6-8C88-2DF7-E4DB895C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7F70D8-48CC-9B39-D0ED-9BEBA50BA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B8F540-235B-04AA-7FF2-4DDD7449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035-8576-4354-BC20-AEB34F0ECBE0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1967A1-02F4-A267-2025-E3817E7C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1CB388-A803-45BF-E52C-188F3F40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BE37-1BF6-4443-B32A-9D791FAD4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4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FD128-539F-6451-642E-291B5867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6A2ED1-375C-C570-8D43-962CFE40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035-8576-4354-BC20-AEB34F0ECBE0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B7DA11-2423-ECD1-C147-159FFBB0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9CAE04-E46A-8BC5-09F3-46C82CA9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BE37-1BF6-4443-B32A-9D791FAD4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17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E8D1F1-80B8-F824-595C-73D18739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035-8576-4354-BC20-AEB34F0ECBE0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D00524-588E-63EF-E3AE-CAB7B316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159B40-1544-E33B-77F9-D8714A62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BE37-1BF6-4443-B32A-9D791FAD4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52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12F8F-E7DF-DA31-4B4A-1A915AA0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613B2-0069-7D98-57C3-35CD2BB2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FF03D5-D662-F7EF-1C70-AF02BCDF8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66F3B3-F593-4981-CF69-1D38C3C0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035-8576-4354-BC20-AEB34F0ECBE0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9F5871-BFC9-D6C5-03DF-7B79A2B7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7AD36B-BACE-ABC5-4EC1-1FE2BA4D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BE37-1BF6-4443-B32A-9D791FAD4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89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D9E28-A14E-9B35-F88A-ECFE252E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47D830-71F7-8084-E7B5-84C79AB22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5A0F4-C403-8EE9-2639-BACC785AE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2FA757-8377-FFF4-0C7E-DEA40767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035-8576-4354-BC20-AEB34F0ECBE0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79FEA4-E02C-7138-C8CF-B7F24C6C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7A53CF-F11E-7F25-80A2-09D3FB6B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BE37-1BF6-4443-B32A-9D791FAD4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90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E292A0-7D63-4D10-C3BD-F4D18650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842BD9-2FF0-6E54-6DB6-7AC2EA9DC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6A5090-3CFB-66EB-24EF-102969182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0035-8576-4354-BC20-AEB34F0ECBE0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C6ED5F-0F84-755C-8FC2-5F1FC287B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C6C580-9D8E-4D19-0018-8193F6DCE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BE37-1BF6-4443-B32A-9D791FAD4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2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3B064-6687-5298-32D4-E91204E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D7B4A6-8F80-AE5E-F99D-362D012A3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フォームの回答のグラフ。質問のタイトル: 表示画面はわかりやすいか。回答数: 8 件の回答。">
            <a:extLst>
              <a:ext uri="{FF2B5EF4-FFF2-40B4-BE49-F238E27FC236}">
                <a16:creationId xmlns:a16="http://schemas.microsoft.com/office/drawing/2014/main" id="{BF6F3199-BDC7-19CE-52B6-0DBEB6D47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40527" cy="520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0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AB1E0-2A10-9D5C-3B9B-A2E153E1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456CF-7D8B-768E-724C-24B96A80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 descr="フォームの回答のグラフ。質問のタイトル: エラー箇所はわかりやすいか。回答数: 8 件の回答。">
            <a:extLst>
              <a:ext uri="{FF2B5EF4-FFF2-40B4-BE49-F238E27FC236}">
                <a16:creationId xmlns:a16="http://schemas.microsoft.com/office/drawing/2014/main" id="{BF8ED4D3-FC97-C4D7-FED5-1FB71A6A5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05049" cy="542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58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F646-74CE-AFF4-6FA0-57064CC1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91868F-6E96-4627-9283-03A43A0F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 descr="フォームの回答のグラフ。質問のタイトル: エラー内容はわかりやすいか。回答数: 8 件の回答。">
            <a:extLst>
              <a:ext uri="{FF2B5EF4-FFF2-40B4-BE49-F238E27FC236}">
                <a16:creationId xmlns:a16="http://schemas.microsoft.com/office/drawing/2014/main" id="{F7FB8820-D100-8E09-AEFE-31DDAE5AB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382417" cy="541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68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小方　亮人(s19t305)</dc:creator>
  <cp:lastModifiedBy>小方　亮人(s19t305)</cp:lastModifiedBy>
  <cp:revision>1</cp:revision>
  <dcterms:created xsi:type="dcterms:W3CDTF">2023-02-04T14:00:16Z</dcterms:created>
  <dcterms:modified xsi:type="dcterms:W3CDTF">2023-02-04T17:28:29Z</dcterms:modified>
</cp:coreProperties>
</file>