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57B629-4AED-005C-0349-A9598A61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0B5F77-36A4-8374-A430-490A1EE2F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35CDB0-8503-7487-C670-971A6358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5B20-72E0-420C-B801-597072759383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E0A989-DA0E-641A-E952-7A0E872B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DC8CDD-8BF1-AAD7-62C8-0A331B10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03AD-95FF-49A6-8A5C-2D0D3A3F0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27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B9804-9E1D-2CAD-79AB-08DF79EC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501F3F-4CA2-5D3B-E649-358A980E5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5E4461-D22B-80EC-2DB6-E60894AF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5B20-72E0-420C-B801-597072759383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8EFE9-5321-CF01-E9BF-3E6834E0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FE2C91-CA4F-A96C-09E4-D2B860FE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03AD-95FF-49A6-8A5C-2D0D3A3F0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62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7008DE-9D2D-DE8F-81C6-FDAE539FF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A338A2-4C09-6DFA-756D-60A62E77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348AC4-53E8-6B38-CADC-666AC934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5B20-72E0-420C-B801-597072759383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DD40EB-65FB-D438-8CBA-AF891B33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050E0-89BA-274F-5452-9926EC40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03AD-95FF-49A6-8A5C-2D0D3A3F0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58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15BB8-B94C-4053-A555-B9ECC548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1E27E4-AFC3-A931-9F0B-167B9BDF6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30885A-DA74-2121-2781-334B289C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5B20-72E0-420C-B801-597072759383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2D759E-C1E3-D468-6D9B-88591561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7EEC9B-A7BA-93CD-3613-C96CFF27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03AD-95FF-49A6-8A5C-2D0D3A3F0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07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EDD621-8A0D-03CC-6783-D6648FD4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65FC72-EB2C-C697-A5F9-F58A3D485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031553-AB6A-A50A-E9C4-A5799EF7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5B20-72E0-420C-B801-597072759383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246237-BD2F-C7AC-A22D-C6442664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673CF4-8FB5-A3A3-BDD0-ADCDF371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03AD-95FF-49A6-8A5C-2D0D3A3F0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65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D2182C-F9C7-7705-2BEA-F25EE666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26E2EF-DCE6-DA35-2EF8-8CCB7984C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66019E-351C-46D9-DB1F-CAB63EAE8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810506-503C-63E6-E690-BD799172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5B20-72E0-420C-B801-597072759383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D3BB8A-4531-5AA9-5FEA-F3A02292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67DCEC-C9DA-590B-7B4C-1FA3CDE2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03AD-95FF-49A6-8A5C-2D0D3A3F0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2C1FF-12AF-F8D6-581F-F5E1AE57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EDBA82-3B1C-4AB2-10FC-1F4E7AFFE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47723E-79AF-EB04-083E-E9A79F8DB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65C340-DD89-86B4-5991-E2F703122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66D4FB6-A4FC-2C10-AA37-781DA0904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9424887-2D2D-2B47-18D4-225FDE2D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5B20-72E0-420C-B801-597072759383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352BF7-3848-5B3E-EFCB-0AE95252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6E41B3F-211D-EA8A-EF6E-4D2EA09B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03AD-95FF-49A6-8A5C-2D0D3A3F0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97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ACBC0-661D-D138-BB56-E1A7A14E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99358E-2525-038D-3ECA-52E5C534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5B20-72E0-420C-B801-597072759383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BBC415-B917-A64F-89DC-0BC4D0C3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0D584A-123C-E7C6-BCC1-F45BE673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03AD-95FF-49A6-8A5C-2D0D3A3F0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08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6BDD750-069F-A93F-9A0A-8E3C837E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5B20-72E0-420C-B801-597072759383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D00BE1-9DF1-D49B-4A70-FABCF091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7EF1FF-1712-3E7C-5A59-F4AC4E0B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03AD-95FF-49A6-8A5C-2D0D3A3F0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53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8AB594-4421-A93E-F6A0-AAA6BF6E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F07F6F-7EEB-00C5-E5ED-0D3B18196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7B152F-5CA9-803F-C033-83CF1268D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C9FDC3-899A-2F05-FE21-D3771C80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5B20-72E0-420C-B801-597072759383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90B7E1-9BF9-CE36-7EC5-564B7C22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03A45C-41BA-864C-0233-EDD2D2A7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03AD-95FF-49A6-8A5C-2D0D3A3F0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5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9EAA24-EAC2-8F96-D542-6F3EFA5C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65DF922-292A-765B-EA60-7593242AA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478D22-9F6E-C0A2-1527-CADF71FFB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996B06-A70D-CB31-005D-C645C330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5B20-72E0-420C-B801-597072759383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052407-D086-EBA4-B02A-F7CA06F2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49B197-9566-EA3A-14A4-5531A112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03AD-95FF-49A6-8A5C-2D0D3A3F0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4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A898F6-C4D5-CCE3-83C3-DAC12FA8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906063-9902-01DF-0BB8-C309A937F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ADF3A9-61D2-A3BC-CB42-5156BC14B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5B20-72E0-420C-B801-597072759383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F3C73F-C88B-02CF-F3CC-F9EDA5AE8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BA53C3-5664-23D8-DA67-C5E7F7FA2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203AD-95FF-49A6-8A5C-2D0D3A3F0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17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DF188F6-D7C3-A9D7-CBED-A67D1A3FEFC5}"/>
              </a:ext>
            </a:extLst>
          </p:cNvPr>
          <p:cNvSpPr/>
          <p:nvPr/>
        </p:nvSpPr>
        <p:spPr>
          <a:xfrm rot="16200000">
            <a:off x="5145175" y="4098469"/>
            <a:ext cx="1889090" cy="1931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0ABDD3-054A-3623-08FF-CC22F231D413}"/>
              </a:ext>
            </a:extLst>
          </p:cNvPr>
          <p:cNvSpPr/>
          <p:nvPr/>
        </p:nvSpPr>
        <p:spPr>
          <a:xfrm>
            <a:off x="7449176" y="1034980"/>
            <a:ext cx="3084844" cy="49739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DB11E67-9F72-DA5F-01CF-9F19894761E8}"/>
              </a:ext>
            </a:extLst>
          </p:cNvPr>
          <p:cNvSpPr txBox="1"/>
          <p:nvPr/>
        </p:nvSpPr>
        <p:spPr>
          <a:xfrm>
            <a:off x="8288213" y="583361"/>
            <a:ext cx="1406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ブラウザ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B737A54-6B94-4890-AA94-3C51194D79F8}"/>
              </a:ext>
            </a:extLst>
          </p:cNvPr>
          <p:cNvSpPr txBox="1"/>
          <p:nvPr/>
        </p:nvSpPr>
        <p:spPr>
          <a:xfrm>
            <a:off x="2951705" y="583361"/>
            <a:ext cx="323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システムプロジェクト</a:t>
            </a:r>
            <a:endParaRPr kumimoji="1" lang="ja-JP" altLang="en-US" sz="24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5571E03-317F-C54C-10B2-4424430FE6A5}"/>
              </a:ext>
            </a:extLst>
          </p:cNvPr>
          <p:cNvSpPr txBox="1"/>
          <p:nvPr/>
        </p:nvSpPr>
        <p:spPr>
          <a:xfrm>
            <a:off x="4972258" y="3730169"/>
            <a:ext cx="2323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HTML</a:t>
            </a:r>
            <a:r>
              <a:rPr kumimoji="1" lang="ja-JP" altLang="en-US" sz="2400" b="1" dirty="0"/>
              <a:t>ファイル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6234788-1052-4E5D-4A1D-D9162CA86B64}"/>
              </a:ext>
            </a:extLst>
          </p:cNvPr>
          <p:cNvSpPr/>
          <p:nvPr/>
        </p:nvSpPr>
        <p:spPr>
          <a:xfrm>
            <a:off x="7755650" y="1249166"/>
            <a:ext cx="2471894" cy="2042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ソースコードの入力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7F1E08F-70D3-F1D3-5CE8-0602B0739190}"/>
              </a:ext>
            </a:extLst>
          </p:cNvPr>
          <p:cNvSpPr/>
          <p:nvPr/>
        </p:nvSpPr>
        <p:spPr>
          <a:xfrm>
            <a:off x="7755650" y="4363895"/>
            <a:ext cx="2471894" cy="140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解析結果の出力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C751DE0-2ED0-5AA2-572E-D21BFB42E416}"/>
              </a:ext>
            </a:extLst>
          </p:cNvPr>
          <p:cNvSpPr/>
          <p:nvPr/>
        </p:nvSpPr>
        <p:spPr>
          <a:xfrm>
            <a:off x="5285433" y="4432223"/>
            <a:ext cx="1567543" cy="1286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解析結果</a:t>
            </a:r>
            <a:endParaRPr lang="en-US" altLang="ja-JP" b="1" dirty="0"/>
          </a:p>
          <a:p>
            <a:pPr algn="ctr"/>
            <a:r>
              <a:rPr kumimoji="1" lang="ja-JP" altLang="en-US" b="1" dirty="0"/>
              <a:t>エラー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メッセージ</a:t>
            </a:r>
          </a:p>
        </p:txBody>
      </p:sp>
      <p:sp>
        <p:nvSpPr>
          <p:cNvPr id="19" name="L 字 18">
            <a:extLst>
              <a:ext uri="{FF2B5EF4-FFF2-40B4-BE49-F238E27FC236}">
                <a16:creationId xmlns:a16="http://schemas.microsoft.com/office/drawing/2014/main" id="{92FCE612-69AC-1B92-18A6-5C11A8A323A3}"/>
              </a:ext>
            </a:extLst>
          </p:cNvPr>
          <p:cNvSpPr/>
          <p:nvPr/>
        </p:nvSpPr>
        <p:spPr>
          <a:xfrm rot="5400000">
            <a:off x="2337077" y="1100294"/>
            <a:ext cx="4963890" cy="4853354"/>
          </a:xfrm>
          <a:prstGeom prst="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2B4BE78-02E8-A1B3-F614-A1899471DE90}"/>
              </a:ext>
            </a:extLst>
          </p:cNvPr>
          <p:cNvSpPr/>
          <p:nvPr/>
        </p:nvSpPr>
        <p:spPr>
          <a:xfrm>
            <a:off x="5125497" y="1250421"/>
            <a:ext cx="1930123" cy="2041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Warp</a:t>
            </a:r>
            <a:r>
              <a:rPr kumimoji="1" lang="ja-JP" altLang="en-US" b="1" dirty="0"/>
              <a:t>サーバ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AB2DAFF-3E7E-81DE-7E33-774BC36CF7B2}"/>
              </a:ext>
            </a:extLst>
          </p:cNvPr>
          <p:cNvSpPr/>
          <p:nvPr/>
        </p:nvSpPr>
        <p:spPr>
          <a:xfrm>
            <a:off x="2638528" y="1289644"/>
            <a:ext cx="1930123" cy="45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l</a:t>
            </a:r>
            <a:r>
              <a:rPr kumimoji="1" lang="en-US" altLang="ja-JP" b="1" dirty="0"/>
              <a:t>anguage</a:t>
            </a:r>
          </a:p>
          <a:p>
            <a:pPr algn="ctr"/>
            <a:r>
              <a:rPr kumimoji="1" lang="en-US" altLang="ja-JP" b="1" dirty="0"/>
              <a:t>-c-quote</a:t>
            </a:r>
          </a:p>
          <a:p>
            <a:pPr algn="ctr"/>
            <a:endParaRPr kumimoji="1" lang="en-US" altLang="ja-JP" b="1" dirty="0"/>
          </a:p>
          <a:p>
            <a:pPr algn="ctr"/>
            <a:r>
              <a:rPr kumimoji="1" lang="ja-JP" altLang="en-US" b="1" dirty="0"/>
              <a:t>構文解析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C5B3284-AAC7-8390-D541-9FF94E552C63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>
            <a:off x="7055620" y="2270330"/>
            <a:ext cx="700030" cy="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4969DC2-57E4-D0E3-25EA-237C621777B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568651" y="2270957"/>
            <a:ext cx="5568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54B0C1B-0117-0529-0B79-AFB049D486D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592097" y="5074418"/>
            <a:ext cx="693336" cy="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DA58DE7-4947-D012-DB7B-C5AB1378ADD6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 flipV="1">
            <a:off x="7055620" y="5064368"/>
            <a:ext cx="70003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53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小方　亮人(s19t305)</dc:creator>
  <cp:lastModifiedBy>小方　亮人(s19t305)</cp:lastModifiedBy>
  <cp:revision>1</cp:revision>
  <dcterms:created xsi:type="dcterms:W3CDTF">2023-02-01T13:50:29Z</dcterms:created>
  <dcterms:modified xsi:type="dcterms:W3CDTF">2023-02-01T14:18:55Z</dcterms:modified>
</cp:coreProperties>
</file>