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1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9C01B-6A97-CECA-B372-413894B3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D572C0-D3B8-200B-CC4B-AAF4810B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AC00-9726-71CD-CE9B-EA32EEC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3B62B-EE96-74B6-CDB3-786EFD88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7ADD4-47DA-2E40-83BA-331BDE62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84ED-711A-53F9-E67C-3AF20241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1F5A30-7190-37B5-878D-0B093532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60D56-06AB-0F23-7599-2050D98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5ADDA-E202-319C-7233-90C7082B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E92A5-1B5D-3A71-2CC6-D73CC655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E1DF8D-9DCB-A755-C384-639E90AF5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37843B-9A13-B4E7-727C-3418EE5F2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5A5F3-FF6A-83B2-DA03-D4A77D3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A594D-0180-8617-476B-FFEAB323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B51F0-D9E4-738A-7E50-F7B6E7C1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62D39-FE56-9321-F8B0-2CA9BEE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C14B1-70BC-8DEA-2129-0BEDDA7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8AA55-9446-EA8D-D97D-F215C5C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0B37C-2660-E76D-035E-1DE19682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C672E-683C-7A15-3540-EE843BB2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7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20254-87B5-2271-9B91-763C75CA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99CAA-FE3A-DFCD-C2CC-F3CB2C03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919E3-EB50-F47E-5417-F1E9D66B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24711-4D54-8D83-6C9F-2F94D064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24D68-593A-D7EC-1196-CAD09576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75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4A69B-0EA4-DB93-892D-D5DD3D07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8F3D0-A23E-2A58-5A3E-8F65F6004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DF5AFB-F6D0-55C9-9792-9217FBD3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5B43FF-DB66-41BC-4183-958DC5D0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43DC9-8DD5-87C9-75F4-25FDB73B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B2AA93-94A0-5D58-7678-6DD080D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8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9BE6B-9A82-C9C3-2718-00DEAC35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EE701C-2C49-80FE-6CF1-D8981917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7C5081-0A6D-D771-4491-E47A7D87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6C31F6-46E0-018B-3C8C-83456711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42B1B6-F3E2-7FF6-AB09-A4CEB092E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BEA8E8-E2ED-FA17-52C4-CF0F2D1A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045D27-C4D7-233D-364C-50DDF85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929F24-5E3D-9FD2-D5FE-D6291E0D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4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EE6E-A117-D225-5B77-34B5A847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A3D43D-0F69-7B1E-2964-410AD71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209928-F1C3-E944-5D78-30C3499F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30CEE6-A975-C583-C76E-97D2F60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60F8AB-210B-963D-250C-EC35DB5E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2C7647-DD62-34DC-ECBE-A217011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35E20-69A3-92B3-C97B-9DF8331D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4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90DC9-24C1-DB7D-B013-874222E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EBD500-DBC1-5B52-089C-B1182EE9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B47D2F-81DA-E41C-F0FA-7EBBCBD2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91DF05-7BA7-01BC-8E6B-650346E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D8607-6B75-F0EA-B48C-B30A025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BDD8AB-491C-B477-6955-8313A1C0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76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B3A3C-C2D8-94AD-4BD5-20FE6B00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7FC714-EB23-7AFC-E338-015902F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361100-DC3C-27A8-F36B-0CA7857E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6775E2-48CF-57D4-274B-F25A5E3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1A78D-F879-9935-205E-4EDBC1D7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F8D67F-3E0E-0603-50BE-CCF8132A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4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CD7834-3E3C-4DEE-CF56-8C32E508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EC889-D16C-2D41-8827-87D1DCC1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6CE9F-BC31-D387-F147-1286B7CFE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56EB4-7392-4979-91A1-83E123D634EE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084D1-ED3D-FDD6-5858-5ECA47B42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03C36-20DE-C76A-F444-6D347F421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13CD-CF78-4788-B002-4505298C3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2841BEC-627B-6154-9156-953C94866AE8}"/>
              </a:ext>
            </a:extLst>
          </p:cNvPr>
          <p:cNvSpPr/>
          <p:nvPr/>
        </p:nvSpPr>
        <p:spPr>
          <a:xfrm>
            <a:off x="225527" y="1221657"/>
            <a:ext cx="3579247" cy="4227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C16747F-5000-3A3E-8FE0-12CDBA50E861}"/>
              </a:ext>
            </a:extLst>
          </p:cNvPr>
          <p:cNvSpPr/>
          <p:nvPr/>
        </p:nvSpPr>
        <p:spPr>
          <a:xfrm>
            <a:off x="4289016" y="319895"/>
            <a:ext cx="3579247" cy="5726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DC2310-7FD9-5380-403E-BFB50F54F28E}"/>
              </a:ext>
            </a:extLst>
          </p:cNvPr>
          <p:cNvSpPr/>
          <p:nvPr/>
        </p:nvSpPr>
        <p:spPr>
          <a:xfrm>
            <a:off x="8352505" y="1221656"/>
            <a:ext cx="3579247" cy="42275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3006A6-F054-71BF-0805-EC4EDC6263F2}"/>
              </a:ext>
            </a:extLst>
          </p:cNvPr>
          <p:cNvSpPr/>
          <p:nvPr/>
        </p:nvSpPr>
        <p:spPr>
          <a:xfrm>
            <a:off x="8605683" y="2030359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コード入力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60C905-1013-B529-30B2-D0DDF4AE64DB}"/>
              </a:ext>
            </a:extLst>
          </p:cNvPr>
          <p:cNvSpPr txBox="1"/>
          <p:nvPr/>
        </p:nvSpPr>
        <p:spPr>
          <a:xfrm>
            <a:off x="5054854" y="487995"/>
            <a:ext cx="208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F167BB-D092-2EA7-8D26-C680726F5E34}"/>
              </a:ext>
            </a:extLst>
          </p:cNvPr>
          <p:cNvSpPr txBox="1"/>
          <p:nvPr/>
        </p:nvSpPr>
        <p:spPr>
          <a:xfrm>
            <a:off x="9083620" y="1381708"/>
            <a:ext cx="20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ユーザー</a:t>
            </a:r>
            <a:endParaRPr kumimoji="1" lang="ja-JP" altLang="en-US" sz="3600" b="1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1D3336-D42B-1F98-8D63-011F11D72D8D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7615085" y="1774722"/>
            <a:ext cx="990598" cy="801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9C70BF-9E9C-29F8-327F-015D6F80020E}"/>
              </a:ext>
            </a:extLst>
          </p:cNvPr>
          <p:cNvSpPr/>
          <p:nvPr/>
        </p:nvSpPr>
        <p:spPr>
          <a:xfrm>
            <a:off x="4576916" y="1229031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構文解析処理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AE48B3-38D9-A106-3AB2-13413348631B}"/>
              </a:ext>
            </a:extLst>
          </p:cNvPr>
          <p:cNvSpPr/>
          <p:nvPr/>
        </p:nvSpPr>
        <p:spPr>
          <a:xfrm>
            <a:off x="4576916" y="2888226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制御フロー解析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07799C-2250-EDF2-83CB-C0FCEBD5DBF2}"/>
              </a:ext>
            </a:extLst>
          </p:cNvPr>
          <p:cNvSpPr/>
          <p:nvPr/>
        </p:nvSpPr>
        <p:spPr>
          <a:xfrm>
            <a:off x="4576916" y="4547421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フィードバック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1D9C4C2-B00C-C430-2C68-77E5E687375B}"/>
              </a:ext>
            </a:extLst>
          </p:cNvPr>
          <p:cNvCxnSpPr>
            <a:cxnSpLocks/>
            <a:stCxn id="46" idx="3"/>
            <a:endCxn id="13" idx="1"/>
          </p:cNvCxnSpPr>
          <p:nvPr/>
        </p:nvCxnSpPr>
        <p:spPr>
          <a:xfrm flipV="1">
            <a:off x="3549145" y="3433917"/>
            <a:ext cx="1027771" cy="84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5BD11CE-661E-5937-1C71-BBF476478BC5}"/>
              </a:ext>
            </a:extLst>
          </p:cNvPr>
          <p:cNvSpPr/>
          <p:nvPr/>
        </p:nvSpPr>
        <p:spPr>
          <a:xfrm>
            <a:off x="8605683" y="3736260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コード修正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7B5D4DD-6B43-D220-6961-425DBFAFF50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1" y="2320412"/>
            <a:ext cx="0" cy="567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89414F-4FD4-B80F-BC43-2A60775EDC9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6001" y="3979607"/>
            <a:ext cx="0" cy="567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0E82D1A-BEE1-C582-9CFB-823DC8190AA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615085" y="4281951"/>
            <a:ext cx="990598" cy="811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D37C019-2C66-81A2-E528-B9982FD11228}"/>
              </a:ext>
            </a:extLst>
          </p:cNvPr>
          <p:cNvSpPr/>
          <p:nvPr/>
        </p:nvSpPr>
        <p:spPr>
          <a:xfrm>
            <a:off x="510980" y="2030359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模範解答登録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5B76ACB-3508-7FFB-7ED1-C9AAC411C47E}"/>
              </a:ext>
            </a:extLst>
          </p:cNvPr>
          <p:cNvSpPr/>
          <p:nvPr/>
        </p:nvSpPr>
        <p:spPr>
          <a:xfrm>
            <a:off x="510976" y="3736260"/>
            <a:ext cx="3038169" cy="1091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模範解答リスト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34E85C7-1ABB-339E-AE88-31FA49D0884C}"/>
              </a:ext>
            </a:extLst>
          </p:cNvPr>
          <p:cNvSpPr txBox="1"/>
          <p:nvPr/>
        </p:nvSpPr>
        <p:spPr>
          <a:xfrm>
            <a:off x="1232271" y="1381707"/>
            <a:ext cx="159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教育者</a:t>
            </a:r>
            <a:endParaRPr kumimoji="1" lang="ja-JP" altLang="en-US" sz="3600" b="1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996868B-1440-7A37-44B1-6A2B8F41FCB9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030061" y="3121740"/>
            <a:ext cx="4" cy="614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8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8A480DAB930A148A9A59677E4C88AD7" ma:contentTypeVersion="10" ma:contentTypeDescription="新しいドキュメントを作成します。" ma:contentTypeScope="" ma:versionID="3e4c6839ce24eade3984290d3dcf6d16">
  <xsd:schema xmlns:xsd="http://www.w3.org/2001/XMLSchema" xmlns:xs="http://www.w3.org/2001/XMLSchema" xmlns:p="http://schemas.microsoft.com/office/2006/metadata/properties" xmlns:ns3="765c4290-24a6-4b4a-b2a9-ada3b18b1b05" targetNamespace="http://schemas.microsoft.com/office/2006/metadata/properties" ma:root="true" ma:fieldsID="fbbe5711abb123711b97bf02aab493ea" ns3:_="">
    <xsd:import namespace="765c4290-24a6-4b4a-b2a9-ada3b18b1b0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c4290-24a6-4b4a-b2a9-ada3b18b1b0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5c4290-24a6-4b4a-b2a9-ada3b18b1b05" xsi:nil="true"/>
  </documentManagement>
</p:properties>
</file>

<file path=customXml/itemProps1.xml><?xml version="1.0" encoding="utf-8"?>
<ds:datastoreItem xmlns:ds="http://schemas.openxmlformats.org/officeDocument/2006/customXml" ds:itemID="{43EB2A9C-1311-48E0-ABFB-47E8E217E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c4290-24a6-4b4a-b2a9-ada3b18b1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EEE2F3-EFF1-4ECD-B2CB-075BE4FC2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6BB30-752E-4275-A52F-35D667B044DE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765c4290-24a6-4b4a-b2a9-ada3b18b1b05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小方　亮人(s23g353)</dc:creator>
  <cp:lastModifiedBy>小方　亮人(s23g353)</cp:lastModifiedBy>
  <cp:revision>1</cp:revision>
  <dcterms:created xsi:type="dcterms:W3CDTF">2025-01-24T13:31:56Z</dcterms:created>
  <dcterms:modified xsi:type="dcterms:W3CDTF">2025-01-24T15:15:07Z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0x010100A8A480DAB930A148A9A59677E4C88AD7</vt:lpwstr>
  </property>
</Properties>
</file>