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9AE1C-B081-42F8-9F4C-2C7284DA9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1AA01B-7EBD-4827-AD57-9C003C06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C0A621-B36E-465D-A8B6-B1A71192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9C930-B852-4589-B188-286F4307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D17ED-9D37-4130-8724-F361546C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5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A0266-6BFA-4DB3-8F32-2C5B63E2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981E09-D6AB-49DF-AAAE-B0807387F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79A2E2-B992-4FB9-BBF9-223E7282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36EA71-C496-465E-AB4A-6C0D5C47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35285C-D129-447F-914B-897DFC0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6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0423C4-83C5-4BE5-BF8A-2765D02B9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18A710-8F5F-4DD4-84C6-768756C5A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742A89-BD5E-41AB-9F15-13652A86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C67F0-3F70-4032-9C7A-E2A906F2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02223-6A2D-4AF8-B547-77A197E2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1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ED304-6AA6-4746-95E6-C9D08643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A8ECA-726C-439A-ABBD-F5900BAA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FC15AC-0665-4F52-A0CC-BD1E2A2B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F3FFF-2B26-4FB3-9F8D-EC6BB50D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B254BE-5B8B-4EAC-9F15-CBD5E855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17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93AAF8-DDE9-4AA3-972C-D7A43FC7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14939C-B678-484E-8F44-6B4489FF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3A951-BAC4-4D7C-853E-D4398891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95EAF4-4A1E-45FB-AF3E-D2722A9C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486B8-E753-45E8-B725-2BB4ADF5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0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7B5B7B-1374-4B40-B5EE-0057AC96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61618-2379-4E0B-B556-D30080782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AFE5BB-6C4F-4A5A-84D0-C7C24C9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4850AE-3D77-4FAF-98E8-18B54AF1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305CF-BD7E-4632-B673-5824D379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DDF41-351B-4CFE-B424-353524EC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1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9C8BF-0062-4BD2-8B1F-D0DECE10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B1D845-4050-40F5-973F-FFD589EC6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3024C6-5552-4FC4-9240-C8528D8DA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234F39-5D8B-44CD-A76B-73CEB5787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798BA8-C5A8-4F12-9F22-544E50340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F632CE-BB01-4A6E-B569-7237ABC0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BE0FA2-6A92-4C4C-B2FA-BA55CDC5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0FF127-2BDE-4B5A-A14A-E6FFA525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6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5BFC6-AE88-43D1-8A00-6DD8191D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8C253A-B5BA-4D81-9FE1-6F87ECCD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0ED6E-B647-4BA5-BE78-8E2C0B8C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D04FE8-ABA5-4462-BC85-F2A97446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4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9D3C02-D3A8-4719-8E89-7D4199AA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48D76F-BC36-434D-87E1-588F31F5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9B632A-4A9E-4F0A-A6AD-8DF58663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08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A73EF-002F-444A-95F8-EF54D5C8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8C203-3CF3-4F3B-A9C8-93F128EB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97D3E9-493B-42AE-B13E-8F3302BCF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BA7532-0C11-4417-904F-5132E5AB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84C34A-EA6B-49E6-ACAD-92686868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27C4F4-D8DC-41E9-A423-BF0401D4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41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637B3-8551-42A5-B276-7A2688F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0EB1D5-F86F-4CFB-8C88-4D10CF24F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718740-1056-4B64-9BFC-0DE25B068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5E432A-E6F5-4304-A44A-55A52386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2BBA17-FECE-4A3D-B16C-B3063EBB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0774FE-5F25-4A41-BF2C-D81DD69E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7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9277B3-D176-4D4D-840B-47980E8E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72E084-7EB3-4958-9190-044B9DB4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CFE637-0611-41CF-8220-0016EC591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8C69-AD96-48FF-987E-8754D50FEEA8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A88FC-EF2D-4E15-8427-60D8E237A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86EB29-ADD5-4185-99CF-89B770129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9D17-84CD-40B8-9F2F-7A501E21A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0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33134FF-2AA8-4790-BE30-363B74A62787}"/>
              </a:ext>
            </a:extLst>
          </p:cNvPr>
          <p:cNvGrpSpPr/>
          <p:nvPr/>
        </p:nvGrpSpPr>
        <p:grpSpPr>
          <a:xfrm>
            <a:off x="1039415" y="1313095"/>
            <a:ext cx="3364755" cy="2821448"/>
            <a:chOff x="866886" y="939284"/>
            <a:chExt cx="3364755" cy="2821448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955298F8-D613-4274-B762-FEFE610CBBC3}"/>
                </a:ext>
              </a:extLst>
            </p:cNvPr>
            <p:cNvCxnSpPr/>
            <p:nvPr/>
          </p:nvCxnSpPr>
          <p:spPr>
            <a:xfrm>
              <a:off x="2063486" y="1512021"/>
              <a:ext cx="557633" cy="15977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8E541810-DEFF-4144-B5AD-CDF20F284340}"/>
                </a:ext>
              </a:extLst>
            </p:cNvPr>
            <p:cNvCxnSpPr/>
            <p:nvPr/>
          </p:nvCxnSpPr>
          <p:spPr>
            <a:xfrm>
              <a:off x="2063486" y="1512021"/>
              <a:ext cx="557633" cy="51107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E50F19EF-80E5-45E3-B80A-C32C767D2098}"/>
                </a:ext>
              </a:extLst>
            </p:cNvPr>
            <p:cNvCxnSpPr/>
            <p:nvPr/>
          </p:nvCxnSpPr>
          <p:spPr>
            <a:xfrm>
              <a:off x="2063486" y="1512021"/>
              <a:ext cx="557633" cy="86236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62974902-692D-400E-9C6C-DCCA8191B7EC}"/>
                </a:ext>
              </a:extLst>
            </p:cNvPr>
            <p:cNvCxnSpPr/>
            <p:nvPr/>
          </p:nvCxnSpPr>
          <p:spPr>
            <a:xfrm>
              <a:off x="2063486" y="1512021"/>
              <a:ext cx="557633" cy="1797357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ADB16BA7-9149-42CF-BFE1-C97850F65264}"/>
                </a:ext>
              </a:extLst>
            </p:cNvPr>
            <p:cNvCxnSpPr/>
            <p:nvPr/>
          </p:nvCxnSpPr>
          <p:spPr>
            <a:xfrm flipV="1">
              <a:off x="2063486" y="1671795"/>
              <a:ext cx="557634" cy="19152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E213D55D-E64A-4D46-9E60-A7BF1EF97F25}"/>
                </a:ext>
              </a:extLst>
            </p:cNvPr>
            <p:cNvCxnSpPr/>
            <p:nvPr/>
          </p:nvCxnSpPr>
          <p:spPr>
            <a:xfrm>
              <a:off x="2063486" y="1863318"/>
              <a:ext cx="557634" cy="15977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35126A8-A59C-4EC4-BAC9-6A24E4C85948}"/>
                </a:ext>
              </a:extLst>
            </p:cNvPr>
            <p:cNvCxnSpPr/>
            <p:nvPr/>
          </p:nvCxnSpPr>
          <p:spPr>
            <a:xfrm>
              <a:off x="2063486" y="1863318"/>
              <a:ext cx="557634" cy="51106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03E001B5-800B-4E15-A545-667C0CA20910}"/>
                </a:ext>
              </a:extLst>
            </p:cNvPr>
            <p:cNvCxnSpPr/>
            <p:nvPr/>
          </p:nvCxnSpPr>
          <p:spPr>
            <a:xfrm flipV="1">
              <a:off x="2063486" y="1671795"/>
              <a:ext cx="557633" cy="54281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0246429-A7C8-40D5-A5BF-05B8A68EFC91}"/>
                </a:ext>
              </a:extLst>
            </p:cNvPr>
            <p:cNvCxnSpPr/>
            <p:nvPr/>
          </p:nvCxnSpPr>
          <p:spPr>
            <a:xfrm flipV="1">
              <a:off x="2063486" y="2023091"/>
              <a:ext cx="557633" cy="19152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34E4F3B4-7967-404A-900F-8B79CA522222}"/>
                </a:ext>
              </a:extLst>
            </p:cNvPr>
            <p:cNvCxnSpPr/>
            <p:nvPr/>
          </p:nvCxnSpPr>
          <p:spPr>
            <a:xfrm>
              <a:off x="2063486" y="2214613"/>
              <a:ext cx="557633" cy="15977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3D576CA-EB0E-4753-85FB-2FDC3C0DF64C}"/>
                </a:ext>
              </a:extLst>
            </p:cNvPr>
            <p:cNvCxnSpPr/>
            <p:nvPr/>
          </p:nvCxnSpPr>
          <p:spPr>
            <a:xfrm>
              <a:off x="2063486" y="2214613"/>
              <a:ext cx="557633" cy="109476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C9522D5-3A1B-43CD-824D-0B7BD40277DE}"/>
                </a:ext>
              </a:extLst>
            </p:cNvPr>
            <p:cNvCxnSpPr/>
            <p:nvPr/>
          </p:nvCxnSpPr>
          <p:spPr>
            <a:xfrm>
              <a:off x="2063486" y="1863318"/>
              <a:ext cx="557634" cy="14460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FC78AC57-C120-4A67-80ED-33F90AEFA2A3}"/>
                </a:ext>
              </a:extLst>
            </p:cNvPr>
            <p:cNvCxnSpPr/>
            <p:nvPr/>
          </p:nvCxnSpPr>
          <p:spPr>
            <a:xfrm flipV="1">
              <a:off x="2063486" y="1671795"/>
              <a:ext cx="557634" cy="1829107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A1F402CF-B5FE-478C-9C66-452D4F33D7B9}"/>
                </a:ext>
              </a:extLst>
            </p:cNvPr>
            <p:cNvCxnSpPr/>
            <p:nvPr/>
          </p:nvCxnSpPr>
          <p:spPr>
            <a:xfrm flipV="1">
              <a:off x="2063486" y="2023091"/>
              <a:ext cx="557634" cy="147781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AB84EBA-E35A-4FD0-95DF-2E08B3BD70C6}"/>
                </a:ext>
              </a:extLst>
            </p:cNvPr>
            <p:cNvCxnSpPr/>
            <p:nvPr/>
          </p:nvCxnSpPr>
          <p:spPr>
            <a:xfrm flipV="1">
              <a:off x="2063486" y="2374386"/>
              <a:ext cx="557634" cy="112651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0A378E3-7669-496C-863C-366F3185133D}"/>
                </a:ext>
              </a:extLst>
            </p:cNvPr>
            <p:cNvCxnSpPr/>
            <p:nvPr/>
          </p:nvCxnSpPr>
          <p:spPr>
            <a:xfrm flipV="1">
              <a:off x="2063486" y="3309378"/>
              <a:ext cx="557634" cy="19152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0F08EE1-A493-4C5B-9DD5-3B1A30461F67}"/>
                </a:ext>
              </a:extLst>
            </p:cNvPr>
            <p:cNvCxnSpPr/>
            <p:nvPr/>
          </p:nvCxnSpPr>
          <p:spPr>
            <a:xfrm>
              <a:off x="2784047" y="1671795"/>
              <a:ext cx="555709" cy="16935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798DA15-8DAC-411D-8BB2-7D52EE432C37}"/>
                </a:ext>
              </a:extLst>
            </p:cNvPr>
            <p:cNvCxnSpPr/>
            <p:nvPr/>
          </p:nvCxnSpPr>
          <p:spPr>
            <a:xfrm>
              <a:off x="2784047" y="1671795"/>
              <a:ext cx="555709" cy="52065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D4E79C3-3BE1-4704-8E3C-EA0AC4D77E72}"/>
                </a:ext>
              </a:extLst>
            </p:cNvPr>
            <p:cNvCxnSpPr/>
            <p:nvPr/>
          </p:nvCxnSpPr>
          <p:spPr>
            <a:xfrm>
              <a:off x="2784047" y="1671795"/>
              <a:ext cx="555709" cy="871947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1C11FF4-4347-4B0B-B234-BB587E209442}"/>
                </a:ext>
              </a:extLst>
            </p:cNvPr>
            <p:cNvCxnSpPr/>
            <p:nvPr/>
          </p:nvCxnSpPr>
          <p:spPr>
            <a:xfrm>
              <a:off x="2784047" y="1671795"/>
              <a:ext cx="555709" cy="145564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8967C514-8881-4862-AF5F-85B9F6DAE9ED}"/>
                </a:ext>
              </a:extLst>
            </p:cNvPr>
            <p:cNvCxnSpPr/>
            <p:nvPr/>
          </p:nvCxnSpPr>
          <p:spPr>
            <a:xfrm flipV="1">
              <a:off x="2784047" y="1841150"/>
              <a:ext cx="555710" cy="18194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48EEF97-6E39-42BD-B9A8-2257148C850F}"/>
                </a:ext>
              </a:extLst>
            </p:cNvPr>
            <p:cNvCxnSpPr/>
            <p:nvPr/>
          </p:nvCxnSpPr>
          <p:spPr>
            <a:xfrm>
              <a:off x="2784047" y="2023091"/>
              <a:ext cx="555709" cy="16935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82A860DD-E43D-44A9-8DF1-CD87B53218AA}"/>
                </a:ext>
              </a:extLst>
            </p:cNvPr>
            <p:cNvCxnSpPr/>
            <p:nvPr/>
          </p:nvCxnSpPr>
          <p:spPr>
            <a:xfrm>
              <a:off x="2784047" y="2023091"/>
              <a:ext cx="555710" cy="52065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FC550338-8680-4AE9-943F-82BE750313D3}"/>
                </a:ext>
              </a:extLst>
            </p:cNvPr>
            <p:cNvCxnSpPr/>
            <p:nvPr/>
          </p:nvCxnSpPr>
          <p:spPr>
            <a:xfrm>
              <a:off x="2784047" y="2023091"/>
              <a:ext cx="555710" cy="110434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40F1217C-27E6-4364-A271-8FC0EB39131B}"/>
                </a:ext>
              </a:extLst>
            </p:cNvPr>
            <p:cNvCxnSpPr/>
            <p:nvPr/>
          </p:nvCxnSpPr>
          <p:spPr>
            <a:xfrm flipV="1">
              <a:off x="2784047" y="1841150"/>
              <a:ext cx="555709" cy="53323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1A58CE7F-FB12-40EF-8EAE-52D58C3CA3CE}"/>
                </a:ext>
              </a:extLst>
            </p:cNvPr>
            <p:cNvCxnSpPr/>
            <p:nvPr/>
          </p:nvCxnSpPr>
          <p:spPr>
            <a:xfrm flipV="1">
              <a:off x="2784047" y="2192445"/>
              <a:ext cx="555709" cy="18194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C97E7FB-64D6-4CEA-B745-E9A18263030E}"/>
                </a:ext>
              </a:extLst>
            </p:cNvPr>
            <p:cNvCxnSpPr/>
            <p:nvPr/>
          </p:nvCxnSpPr>
          <p:spPr>
            <a:xfrm>
              <a:off x="2784047" y="2374386"/>
              <a:ext cx="555709" cy="16935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6A34D4D3-3211-45AC-8C3D-9A4D52F3AAE1}"/>
                </a:ext>
              </a:extLst>
            </p:cNvPr>
            <p:cNvCxnSpPr/>
            <p:nvPr/>
          </p:nvCxnSpPr>
          <p:spPr>
            <a:xfrm>
              <a:off x="2784047" y="2374386"/>
              <a:ext cx="555709" cy="75305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65D44CF-B537-4CD7-9DDF-3121659120D0}"/>
                </a:ext>
              </a:extLst>
            </p:cNvPr>
            <p:cNvCxnSpPr/>
            <p:nvPr/>
          </p:nvCxnSpPr>
          <p:spPr>
            <a:xfrm flipV="1">
              <a:off x="2784047" y="1841150"/>
              <a:ext cx="555710" cy="146822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2DAE8AF-F683-47A3-B7ED-0BCCB5A60557}"/>
                </a:ext>
              </a:extLst>
            </p:cNvPr>
            <p:cNvCxnSpPr/>
            <p:nvPr/>
          </p:nvCxnSpPr>
          <p:spPr>
            <a:xfrm flipV="1">
              <a:off x="2784047" y="3127437"/>
              <a:ext cx="555710" cy="18194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33F6223F-CB28-45BE-8C7C-E05639756799}"/>
                </a:ext>
              </a:extLst>
            </p:cNvPr>
            <p:cNvCxnSpPr/>
            <p:nvPr/>
          </p:nvCxnSpPr>
          <p:spPr>
            <a:xfrm flipV="1">
              <a:off x="2784047" y="2543741"/>
              <a:ext cx="555710" cy="76563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6B036AB9-FD24-4E40-8CCE-2A62977ACFF3}"/>
                </a:ext>
              </a:extLst>
            </p:cNvPr>
            <p:cNvCxnSpPr/>
            <p:nvPr/>
          </p:nvCxnSpPr>
          <p:spPr>
            <a:xfrm flipV="1">
              <a:off x="2784047" y="2192445"/>
              <a:ext cx="555709" cy="1116932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円/楕円 36">
              <a:extLst>
                <a:ext uri="{FF2B5EF4-FFF2-40B4-BE49-F238E27FC236}">
                  <a16:creationId xmlns:a16="http://schemas.microsoft.com/office/drawing/2014/main" id="{6C37F3B4-F60D-4489-99E6-0959ACEFC546}"/>
                </a:ext>
              </a:extLst>
            </p:cNvPr>
            <p:cNvSpPr/>
            <p:nvPr/>
          </p:nvSpPr>
          <p:spPr>
            <a:xfrm>
              <a:off x="3339756" y="1753326"/>
              <a:ext cx="162928" cy="1756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4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S Mincho" charset="-128"/>
              </a:endParaRPr>
            </a:p>
          </p:txBody>
        </p:sp>
        <p:sp>
          <p:nvSpPr>
            <p:cNvPr id="36" name="円/楕円 37">
              <a:extLst>
                <a:ext uri="{FF2B5EF4-FFF2-40B4-BE49-F238E27FC236}">
                  <a16:creationId xmlns:a16="http://schemas.microsoft.com/office/drawing/2014/main" id="{B3345918-865D-478F-A318-C3AD1EA5477D}"/>
                </a:ext>
              </a:extLst>
            </p:cNvPr>
            <p:cNvSpPr/>
            <p:nvPr/>
          </p:nvSpPr>
          <p:spPr>
            <a:xfrm>
              <a:off x="3339756" y="2455917"/>
              <a:ext cx="162928" cy="1756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4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S Mincho" charset="-128"/>
              </a:endParaRPr>
            </a:p>
          </p:txBody>
        </p:sp>
        <p:sp>
          <p:nvSpPr>
            <p:cNvPr id="37" name="円/楕円 38">
              <a:extLst>
                <a:ext uri="{FF2B5EF4-FFF2-40B4-BE49-F238E27FC236}">
                  <a16:creationId xmlns:a16="http://schemas.microsoft.com/office/drawing/2014/main" id="{9E165B42-A94A-4295-AF3C-702098AF9FDD}"/>
                </a:ext>
              </a:extLst>
            </p:cNvPr>
            <p:cNvSpPr/>
            <p:nvPr/>
          </p:nvSpPr>
          <p:spPr>
            <a:xfrm>
              <a:off x="3339756" y="2104621"/>
              <a:ext cx="162928" cy="1756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4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S Mincho" charset="-128"/>
              </a:endParaRPr>
            </a:p>
          </p:txBody>
        </p:sp>
        <p:sp>
          <p:nvSpPr>
            <p:cNvPr id="38" name="円/楕円 39">
              <a:extLst>
                <a:ext uri="{FF2B5EF4-FFF2-40B4-BE49-F238E27FC236}">
                  <a16:creationId xmlns:a16="http://schemas.microsoft.com/office/drawing/2014/main" id="{95DE6FCB-4463-45A0-8F82-0B2349EF7E3D}"/>
                </a:ext>
              </a:extLst>
            </p:cNvPr>
            <p:cNvSpPr/>
            <p:nvPr/>
          </p:nvSpPr>
          <p:spPr>
            <a:xfrm>
              <a:off x="3339756" y="3039613"/>
              <a:ext cx="162927" cy="1756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4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S Mincho" charset="-128"/>
              </a:endParaRPr>
            </a:p>
          </p:txBody>
        </p:sp>
        <p:grpSp>
          <p:nvGrpSpPr>
            <p:cNvPr id="39" name="グループ化 219">
              <a:extLst>
                <a:ext uri="{FF2B5EF4-FFF2-40B4-BE49-F238E27FC236}">
                  <a16:creationId xmlns:a16="http://schemas.microsoft.com/office/drawing/2014/main" id="{6AA42C56-FFD5-4EAF-8B71-F14D474B660D}"/>
                </a:ext>
              </a:extLst>
            </p:cNvPr>
            <p:cNvGrpSpPr/>
            <p:nvPr/>
          </p:nvGrpSpPr>
          <p:grpSpPr>
            <a:xfrm>
              <a:off x="3407886" y="2732886"/>
              <a:ext cx="26970" cy="205405"/>
              <a:chOff x="7753765" y="4513174"/>
              <a:chExt cx="45721" cy="315569"/>
            </a:xfrm>
            <a:solidFill>
              <a:schemeClr val="tx1"/>
            </a:solidFill>
          </p:grpSpPr>
          <p:sp>
            <p:nvSpPr>
              <p:cNvPr id="156" name="フローチャート : 結合子 276">
                <a:extLst>
                  <a:ext uri="{FF2B5EF4-FFF2-40B4-BE49-F238E27FC236}">
                    <a16:creationId xmlns:a16="http://schemas.microsoft.com/office/drawing/2014/main" id="{8B1D0B0F-CAD4-40BF-8717-D53F671EA3ED}"/>
                  </a:ext>
                </a:extLst>
              </p:cNvPr>
              <p:cNvSpPr/>
              <p:nvPr/>
            </p:nvSpPr>
            <p:spPr>
              <a:xfrm>
                <a:off x="7753767" y="4783024"/>
                <a:ext cx="45719" cy="45719"/>
              </a:xfrm>
              <a:prstGeom prst="flowChartConnector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 sz="140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sp>
            <p:nvSpPr>
              <p:cNvPr id="157" name="フローチャート : 結合子 277">
                <a:extLst>
                  <a:ext uri="{FF2B5EF4-FFF2-40B4-BE49-F238E27FC236}">
                    <a16:creationId xmlns:a16="http://schemas.microsoft.com/office/drawing/2014/main" id="{AEBA996D-5DEB-40DE-BA11-7B75286A3EAD}"/>
                  </a:ext>
                </a:extLst>
              </p:cNvPr>
              <p:cNvSpPr/>
              <p:nvPr/>
            </p:nvSpPr>
            <p:spPr>
              <a:xfrm>
                <a:off x="7753766" y="4648100"/>
                <a:ext cx="45719" cy="45719"/>
              </a:xfrm>
              <a:prstGeom prst="flowChartConnector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 sz="140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sp>
            <p:nvSpPr>
              <p:cNvPr id="158" name="フローチャート : 結合子 278">
                <a:extLst>
                  <a:ext uri="{FF2B5EF4-FFF2-40B4-BE49-F238E27FC236}">
                    <a16:creationId xmlns:a16="http://schemas.microsoft.com/office/drawing/2014/main" id="{C36C45C8-8F81-4443-BDB7-780C2741A88B}"/>
                  </a:ext>
                </a:extLst>
              </p:cNvPr>
              <p:cNvSpPr/>
              <p:nvPr/>
            </p:nvSpPr>
            <p:spPr>
              <a:xfrm>
                <a:off x="7753765" y="4513174"/>
                <a:ext cx="45719" cy="45719"/>
              </a:xfrm>
              <a:prstGeom prst="flowChartConnector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 sz="140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</p:grpSp>
        <p:sp>
          <p:nvSpPr>
            <p:cNvPr id="40" name="テキスト ボックス 98">
              <a:extLst>
                <a:ext uri="{FF2B5EF4-FFF2-40B4-BE49-F238E27FC236}">
                  <a16:creationId xmlns:a16="http://schemas.microsoft.com/office/drawing/2014/main" id="{0CC94C6C-16BC-4B83-893C-8B4CA94FF699}"/>
                </a:ext>
              </a:extLst>
            </p:cNvPr>
            <p:cNvSpPr txBox="1"/>
            <p:nvPr/>
          </p:nvSpPr>
          <p:spPr>
            <a:xfrm>
              <a:off x="2997429" y="1446583"/>
              <a:ext cx="833480" cy="30777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dirty="0"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rPr>
                <a:t>20</a:t>
              </a:r>
              <a:endParaRPr lang="ja-JP" altLang="en-US" sz="1400" dirty="0">
                <a:latin typeface="MS Gothic" panose="020B0609070205080204" pitchFamily="49" charset="-128"/>
                <a:ea typeface="MS Gothic" panose="020B0609070205080204" pitchFamily="49" charset="-128"/>
                <a:cs typeface="MS Mincho" charset="-128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D3B80DD9-9667-4C67-ACB4-9A27799D3FC7}"/>
                </a:ext>
              </a:extLst>
            </p:cNvPr>
            <p:cNvCxnSpPr/>
            <p:nvPr/>
          </p:nvCxnSpPr>
          <p:spPr>
            <a:xfrm>
              <a:off x="1354967" y="1326150"/>
              <a:ext cx="545591" cy="18587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E9E7E8C0-CAC0-41C7-8495-D2CD976165F2}"/>
                </a:ext>
              </a:extLst>
            </p:cNvPr>
            <p:cNvCxnSpPr/>
            <p:nvPr/>
          </p:nvCxnSpPr>
          <p:spPr>
            <a:xfrm>
              <a:off x="1354967" y="1326150"/>
              <a:ext cx="545590" cy="53716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1C6D5CB-4E4F-4816-ABDE-AF832226BE3E}"/>
                </a:ext>
              </a:extLst>
            </p:cNvPr>
            <p:cNvCxnSpPr/>
            <p:nvPr/>
          </p:nvCxnSpPr>
          <p:spPr>
            <a:xfrm>
              <a:off x="1354967" y="1326150"/>
              <a:ext cx="545591" cy="88846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A10D5C05-C36E-4D02-A3BA-9AF7A2ADE01F}"/>
                </a:ext>
              </a:extLst>
            </p:cNvPr>
            <p:cNvCxnSpPr/>
            <p:nvPr/>
          </p:nvCxnSpPr>
          <p:spPr>
            <a:xfrm>
              <a:off x="1354967" y="1326150"/>
              <a:ext cx="545590" cy="2174752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F3E3CABF-AD50-4543-9D57-58BA72FD1FAB}"/>
                </a:ext>
              </a:extLst>
            </p:cNvPr>
            <p:cNvCxnSpPr/>
            <p:nvPr/>
          </p:nvCxnSpPr>
          <p:spPr>
            <a:xfrm flipV="1">
              <a:off x="1354967" y="1512021"/>
              <a:ext cx="545591" cy="16542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060FEB56-5F7C-4164-AE63-FF1360C5873E}"/>
                </a:ext>
              </a:extLst>
            </p:cNvPr>
            <p:cNvCxnSpPr/>
            <p:nvPr/>
          </p:nvCxnSpPr>
          <p:spPr>
            <a:xfrm>
              <a:off x="1354967" y="1677446"/>
              <a:ext cx="545590" cy="18587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D862DCF5-B791-4FB7-A38E-8D75CA43EE9A}"/>
                </a:ext>
              </a:extLst>
            </p:cNvPr>
            <p:cNvCxnSpPr/>
            <p:nvPr/>
          </p:nvCxnSpPr>
          <p:spPr>
            <a:xfrm>
              <a:off x="1354967" y="1677446"/>
              <a:ext cx="545591" cy="537167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0B1B2FFB-7658-4361-80D9-1BDC6C2A14AE}"/>
                </a:ext>
              </a:extLst>
            </p:cNvPr>
            <p:cNvCxnSpPr/>
            <p:nvPr/>
          </p:nvCxnSpPr>
          <p:spPr>
            <a:xfrm flipV="1">
              <a:off x="1354967" y="1512021"/>
              <a:ext cx="545591" cy="51672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F8FBE879-8ED9-413C-BD85-2DAFD23DD364}"/>
                </a:ext>
              </a:extLst>
            </p:cNvPr>
            <p:cNvCxnSpPr/>
            <p:nvPr/>
          </p:nvCxnSpPr>
          <p:spPr>
            <a:xfrm flipV="1">
              <a:off x="1354967" y="1863318"/>
              <a:ext cx="545590" cy="16542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01030C0-7DAA-439B-B2CD-B0AD62018B95}"/>
                </a:ext>
              </a:extLst>
            </p:cNvPr>
            <p:cNvCxnSpPr/>
            <p:nvPr/>
          </p:nvCxnSpPr>
          <p:spPr>
            <a:xfrm>
              <a:off x="1354967" y="2028742"/>
              <a:ext cx="545591" cy="18587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C8C83CEA-9834-45B8-88A5-6B2B1CD3134C}"/>
                </a:ext>
              </a:extLst>
            </p:cNvPr>
            <p:cNvCxnSpPr/>
            <p:nvPr/>
          </p:nvCxnSpPr>
          <p:spPr>
            <a:xfrm>
              <a:off x="1354967" y="2028742"/>
              <a:ext cx="545590" cy="147216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7FF02666-4140-424B-AB30-FA14707D13CA}"/>
                </a:ext>
              </a:extLst>
            </p:cNvPr>
            <p:cNvCxnSpPr/>
            <p:nvPr/>
          </p:nvCxnSpPr>
          <p:spPr>
            <a:xfrm>
              <a:off x="1354967" y="1677446"/>
              <a:ext cx="545590" cy="182345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C44314D7-646A-40CE-B9A0-5ADFCD80F421}"/>
                </a:ext>
              </a:extLst>
            </p:cNvPr>
            <p:cNvCxnSpPr/>
            <p:nvPr/>
          </p:nvCxnSpPr>
          <p:spPr>
            <a:xfrm flipV="1">
              <a:off x="1354967" y="1863318"/>
              <a:ext cx="545590" cy="180958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4E79E41-7BB5-4A2D-8827-DC04CB76B453}"/>
                </a:ext>
              </a:extLst>
            </p:cNvPr>
            <p:cNvCxnSpPr/>
            <p:nvPr/>
          </p:nvCxnSpPr>
          <p:spPr>
            <a:xfrm flipV="1">
              <a:off x="1354967" y="2214613"/>
              <a:ext cx="545591" cy="1458295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84FC78E3-77AD-4309-AC67-27D4201EE5E4}"/>
                </a:ext>
              </a:extLst>
            </p:cNvPr>
            <p:cNvCxnSpPr/>
            <p:nvPr/>
          </p:nvCxnSpPr>
          <p:spPr>
            <a:xfrm flipV="1">
              <a:off x="1354967" y="1512021"/>
              <a:ext cx="545591" cy="216088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28F4A252-3E7B-407F-96A9-1F4C908989C0}"/>
                </a:ext>
              </a:extLst>
            </p:cNvPr>
            <p:cNvCxnSpPr/>
            <p:nvPr/>
          </p:nvCxnSpPr>
          <p:spPr>
            <a:xfrm flipV="1">
              <a:off x="1354967" y="3500901"/>
              <a:ext cx="545590" cy="17200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グループ化 315">
              <a:extLst>
                <a:ext uri="{FF2B5EF4-FFF2-40B4-BE49-F238E27FC236}">
                  <a16:creationId xmlns:a16="http://schemas.microsoft.com/office/drawing/2014/main" id="{3A4BED8E-B030-4E93-B375-17A2BBCECED1}"/>
                </a:ext>
              </a:extLst>
            </p:cNvPr>
            <p:cNvGrpSpPr/>
            <p:nvPr/>
          </p:nvGrpSpPr>
          <p:grpSpPr>
            <a:xfrm>
              <a:off x="1580406" y="1119847"/>
              <a:ext cx="833480" cy="2468879"/>
              <a:chOff x="3387285" y="1320355"/>
              <a:chExt cx="1113424" cy="3216327"/>
            </a:xfrm>
          </p:grpSpPr>
          <p:sp>
            <p:nvSpPr>
              <p:cNvPr id="147" name="円/楕円 88">
                <a:extLst>
                  <a:ext uri="{FF2B5EF4-FFF2-40B4-BE49-F238E27FC236}">
                    <a16:creationId xmlns:a16="http://schemas.microsoft.com/office/drawing/2014/main" id="{2FF027E1-822E-4099-AE11-BAA442D5C6E1}"/>
                  </a:ext>
                </a:extLst>
              </p:cNvPr>
              <p:cNvSpPr/>
              <p:nvPr/>
            </p:nvSpPr>
            <p:spPr>
              <a:xfrm>
                <a:off x="3814968" y="1716847"/>
                <a:ext cx="217651" cy="22882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 sz="1400" dirty="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sp>
            <p:nvSpPr>
              <p:cNvPr id="148" name="円/楕円 89">
                <a:extLst>
                  <a:ext uri="{FF2B5EF4-FFF2-40B4-BE49-F238E27FC236}">
                    <a16:creationId xmlns:a16="http://schemas.microsoft.com/office/drawing/2014/main" id="{A092F7D6-C53F-4584-945F-A283C40FE23A}"/>
                  </a:ext>
                </a:extLst>
              </p:cNvPr>
              <p:cNvSpPr/>
              <p:nvPr/>
            </p:nvSpPr>
            <p:spPr>
              <a:xfrm>
                <a:off x="3814968" y="2632147"/>
                <a:ext cx="217651" cy="22882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 sz="1400" dirty="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sp>
            <p:nvSpPr>
              <p:cNvPr id="149" name="円/楕円 90">
                <a:extLst>
                  <a:ext uri="{FF2B5EF4-FFF2-40B4-BE49-F238E27FC236}">
                    <a16:creationId xmlns:a16="http://schemas.microsoft.com/office/drawing/2014/main" id="{C02DA559-1119-4C27-90B3-A1EFA328B929}"/>
                  </a:ext>
                </a:extLst>
              </p:cNvPr>
              <p:cNvSpPr/>
              <p:nvPr/>
            </p:nvSpPr>
            <p:spPr>
              <a:xfrm>
                <a:off x="3814967" y="4307857"/>
                <a:ext cx="217651" cy="22882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 sz="1400" dirty="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sp>
            <p:nvSpPr>
              <p:cNvPr id="150" name="円/楕円 91">
                <a:extLst>
                  <a:ext uri="{FF2B5EF4-FFF2-40B4-BE49-F238E27FC236}">
                    <a16:creationId xmlns:a16="http://schemas.microsoft.com/office/drawing/2014/main" id="{B39DBA7A-DE5B-40CD-A01D-102B229E5FB4}"/>
                  </a:ext>
                </a:extLst>
              </p:cNvPr>
              <p:cNvSpPr/>
              <p:nvPr/>
            </p:nvSpPr>
            <p:spPr>
              <a:xfrm>
                <a:off x="3814967" y="2174498"/>
                <a:ext cx="217651" cy="22882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 sz="1400" dirty="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sp>
            <p:nvSpPr>
              <p:cNvPr id="151" name="テキスト ボックス 96">
                <a:extLst>
                  <a:ext uri="{FF2B5EF4-FFF2-40B4-BE49-F238E27FC236}">
                    <a16:creationId xmlns:a16="http://schemas.microsoft.com/office/drawing/2014/main" id="{9D670965-3DEA-4B29-8CC7-5EB1819231EE}"/>
                  </a:ext>
                </a:extLst>
              </p:cNvPr>
              <p:cNvSpPr txBox="1"/>
              <p:nvPr/>
            </p:nvSpPr>
            <p:spPr>
              <a:xfrm>
                <a:off x="3387285" y="1320355"/>
                <a:ext cx="1113424" cy="40095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ja-JP" sz="1400" dirty="0"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rPr>
                  <a:t>500</a:t>
                </a:r>
                <a:endParaRPr lang="ja-JP" altLang="en-US" sz="1400" dirty="0"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grpSp>
            <p:nvGrpSpPr>
              <p:cNvPr id="152" name="グループ化 279">
                <a:extLst>
                  <a:ext uri="{FF2B5EF4-FFF2-40B4-BE49-F238E27FC236}">
                    <a16:creationId xmlns:a16="http://schemas.microsoft.com/office/drawing/2014/main" id="{F14265A0-9EA7-42BC-A632-91292B5C50E2}"/>
                  </a:ext>
                </a:extLst>
              </p:cNvPr>
              <p:cNvGrpSpPr/>
              <p:nvPr/>
            </p:nvGrpSpPr>
            <p:grpSpPr>
              <a:xfrm>
                <a:off x="3904744" y="3421739"/>
                <a:ext cx="36028" cy="267591"/>
                <a:chOff x="7753765" y="4513174"/>
                <a:chExt cx="45721" cy="315569"/>
              </a:xfrm>
              <a:solidFill>
                <a:schemeClr val="tx1"/>
              </a:solidFill>
            </p:grpSpPr>
            <p:sp>
              <p:nvSpPr>
                <p:cNvPr id="153" name="フローチャート : 結合子 280">
                  <a:extLst>
                    <a:ext uri="{FF2B5EF4-FFF2-40B4-BE49-F238E27FC236}">
                      <a16:creationId xmlns:a16="http://schemas.microsoft.com/office/drawing/2014/main" id="{84F9926F-7B21-45FC-BBDC-B17535EF7790}"/>
                    </a:ext>
                  </a:extLst>
                </p:cNvPr>
                <p:cNvSpPr/>
                <p:nvPr/>
              </p:nvSpPr>
              <p:spPr>
                <a:xfrm>
                  <a:off x="7753767" y="4783024"/>
                  <a:ext cx="45719" cy="45719"/>
                </a:xfrm>
                <a:prstGeom prst="flowChartConnector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54" name="フローチャート : 結合子 281">
                  <a:extLst>
                    <a:ext uri="{FF2B5EF4-FFF2-40B4-BE49-F238E27FC236}">
                      <a16:creationId xmlns:a16="http://schemas.microsoft.com/office/drawing/2014/main" id="{55B83CB6-61D1-40C6-BA46-4870C50D591F}"/>
                    </a:ext>
                  </a:extLst>
                </p:cNvPr>
                <p:cNvSpPr/>
                <p:nvPr/>
              </p:nvSpPr>
              <p:spPr>
                <a:xfrm>
                  <a:off x="7753766" y="4648100"/>
                  <a:ext cx="45719" cy="45719"/>
                </a:xfrm>
                <a:prstGeom prst="flowChartConnector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55" name="フローチャート : 結合子 282">
                  <a:extLst>
                    <a:ext uri="{FF2B5EF4-FFF2-40B4-BE49-F238E27FC236}">
                      <a16:creationId xmlns:a16="http://schemas.microsoft.com/office/drawing/2014/main" id="{F5D38E56-E657-4F3F-A70F-F4E8D2E0566D}"/>
                    </a:ext>
                  </a:extLst>
                </p:cNvPr>
                <p:cNvSpPr/>
                <p:nvPr/>
              </p:nvSpPr>
              <p:spPr>
                <a:xfrm>
                  <a:off x="7753765" y="4513174"/>
                  <a:ext cx="45719" cy="45719"/>
                </a:xfrm>
                <a:prstGeom prst="flowChartConnector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</p:grpSp>
        </p:grpSp>
        <p:grpSp>
          <p:nvGrpSpPr>
            <p:cNvPr id="58" name="グループ化 316">
              <a:extLst>
                <a:ext uri="{FF2B5EF4-FFF2-40B4-BE49-F238E27FC236}">
                  <a16:creationId xmlns:a16="http://schemas.microsoft.com/office/drawing/2014/main" id="{4A681EBA-C158-4818-917C-C8D3BE28E069}"/>
                </a:ext>
              </a:extLst>
            </p:cNvPr>
            <p:cNvGrpSpPr/>
            <p:nvPr/>
          </p:nvGrpSpPr>
          <p:grpSpPr>
            <a:xfrm>
              <a:off x="2293926" y="1279623"/>
              <a:ext cx="833480" cy="2117579"/>
              <a:chOff x="4470114" y="1528503"/>
              <a:chExt cx="1113424" cy="2758672"/>
            </a:xfrm>
          </p:grpSpPr>
          <p:sp>
            <p:nvSpPr>
              <p:cNvPr id="138" name="円/楕円 79">
                <a:extLst>
                  <a:ext uri="{FF2B5EF4-FFF2-40B4-BE49-F238E27FC236}">
                    <a16:creationId xmlns:a16="http://schemas.microsoft.com/office/drawing/2014/main" id="{4F248DD9-B6BC-4C7F-A47D-31BB0558C8B9}"/>
                  </a:ext>
                </a:extLst>
              </p:cNvPr>
              <p:cNvSpPr/>
              <p:nvPr/>
            </p:nvSpPr>
            <p:spPr>
              <a:xfrm>
                <a:off x="4907203" y="1924991"/>
                <a:ext cx="217651" cy="22882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 sz="1400" dirty="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sp>
            <p:nvSpPr>
              <p:cNvPr id="139" name="円/楕円 80">
                <a:extLst>
                  <a:ext uri="{FF2B5EF4-FFF2-40B4-BE49-F238E27FC236}">
                    <a16:creationId xmlns:a16="http://schemas.microsoft.com/office/drawing/2014/main" id="{5983DC0D-6DB1-49B5-B9B6-0F25F4491D1C}"/>
                  </a:ext>
                </a:extLst>
              </p:cNvPr>
              <p:cNvSpPr/>
              <p:nvPr/>
            </p:nvSpPr>
            <p:spPr>
              <a:xfrm>
                <a:off x="4907203" y="2840291"/>
                <a:ext cx="217651" cy="22882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 sz="1400" dirty="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sp>
            <p:nvSpPr>
              <p:cNvPr id="140" name="円/楕円 81">
                <a:extLst>
                  <a:ext uri="{FF2B5EF4-FFF2-40B4-BE49-F238E27FC236}">
                    <a16:creationId xmlns:a16="http://schemas.microsoft.com/office/drawing/2014/main" id="{1888D77A-9DE5-4AE4-95B8-266881A3AA0C}"/>
                  </a:ext>
                </a:extLst>
              </p:cNvPr>
              <p:cNvSpPr/>
              <p:nvPr/>
            </p:nvSpPr>
            <p:spPr>
              <a:xfrm>
                <a:off x="4907202" y="2382642"/>
                <a:ext cx="217651" cy="22882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 sz="1400" dirty="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sp>
            <p:nvSpPr>
              <p:cNvPr id="141" name="円/楕円 82">
                <a:extLst>
                  <a:ext uri="{FF2B5EF4-FFF2-40B4-BE49-F238E27FC236}">
                    <a16:creationId xmlns:a16="http://schemas.microsoft.com/office/drawing/2014/main" id="{DB69FCDD-D67C-491B-935F-E0A72F734D2C}"/>
                  </a:ext>
                </a:extLst>
              </p:cNvPr>
              <p:cNvSpPr/>
              <p:nvPr/>
            </p:nvSpPr>
            <p:spPr>
              <a:xfrm>
                <a:off x="4907203" y="4058350"/>
                <a:ext cx="217650" cy="22882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ja-JP" altLang="en-US" sz="1400" dirty="0">
                  <a:solidFill>
                    <a:schemeClr val="tx1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sp>
            <p:nvSpPr>
              <p:cNvPr id="142" name="テキスト ボックス 97">
                <a:extLst>
                  <a:ext uri="{FF2B5EF4-FFF2-40B4-BE49-F238E27FC236}">
                    <a16:creationId xmlns:a16="http://schemas.microsoft.com/office/drawing/2014/main" id="{486B3D95-EE98-4704-819A-5F67A9EF3DCD}"/>
                  </a:ext>
                </a:extLst>
              </p:cNvPr>
              <p:cNvSpPr txBox="1"/>
              <p:nvPr/>
            </p:nvSpPr>
            <p:spPr>
              <a:xfrm>
                <a:off x="4470114" y="1528503"/>
                <a:ext cx="1113424" cy="40095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ja-JP" sz="1400" dirty="0"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rPr>
                  <a:t>100</a:t>
                </a:r>
                <a:endParaRPr lang="ja-JP" altLang="en-US" sz="1400" dirty="0"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endParaRPr>
              </a:p>
            </p:txBody>
          </p:sp>
          <p:grpSp>
            <p:nvGrpSpPr>
              <p:cNvPr id="143" name="グループ化 287">
                <a:extLst>
                  <a:ext uri="{FF2B5EF4-FFF2-40B4-BE49-F238E27FC236}">
                    <a16:creationId xmlns:a16="http://schemas.microsoft.com/office/drawing/2014/main" id="{412E9B06-52D7-43C7-95D6-F524B8D068BD}"/>
                  </a:ext>
                </a:extLst>
              </p:cNvPr>
              <p:cNvGrpSpPr/>
              <p:nvPr/>
            </p:nvGrpSpPr>
            <p:grpSpPr>
              <a:xfrm>
                <a:off x="4995608" y="3421739"/>
                <a:ext cx="36028" cy="267591"/>
                <a:chOff x="7753765" y="4513174"/>
                <a:chExt cx="45721" cy="315569"/>
              </a:xfrm>
              <a:solidFill>
                <a:schemeClr val="tx1"/>
              </a:solidFill>
            </p:grpSpPr>
            <p:sp>
              <p:nvSpPr>
                <p:cNvPr id="144" name="フローチャート : 結合子 288">
                  <a:extLst>
                    <a:ext uri="{FF2B5EF4-FFF2-40B4-BE49-F238E27FC236}">
                      <a16:creationId xmlns:a16="http://schemas.microsoft.com/office/drawing/2014/main" id="{3C152A95-EEE8-4292-902A-2B2EE58ECD21}"/>
                    </a:ext>
                  </a:extLst>
                </p:cNvPr>
                <p:cNvSpPr/>
                <p:nvPr/>
              </p:nvSpPr>
              <p:spPr>
                <a:xfrm>
                  <a:off x="7753767" y="4783024"/>
                  <a:ext cx="45719" cy="45719"/>
                </a:xfrm>
                <a:prstGeom prst="flowChartConnector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45" name="フローチャート : 結合子 289">
                  <a:extLst>
                    <a:ext uri="{FF2B5EF4-FFF2-40B4-BE49-F238E27FC236}">
                      <a16:creationId xmlns:a16="http://schemas.microsoft.com/office/drawing/2014/main" id="{7FDD259F-C3FD-48B4-A386-CCA4DD601F4C}"/>
                    </a:ext>
                  </a:extLst>
                </p:cNvPr>
                <p:cNvSpPr/>
                <p:nvPr/>
              </p:nvSpPr>
              <p:spPr>
                <a:xfrm>
                  <a:off x="7753766" y="4648100"/>
                  <a:ext cx="45719" cy="45719"/>
                </a:xfrm>
                <a:prstGeom prst="flowChartConnector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46" name="フローチャート : 結合子 290">
                  <a:extLst>
                    <a:ext uri="{FF2B5EF4-FFF2-40B4-BE49-F238E27FC236}">
                      <a16:creationId xmlns:a16="http://schemas.microsoft.com/office/drawing/2014/main" id="{3E1CB0D2-3325-4650-9023-8268AB117EAA}"/>
                    </a:ext>
                  </a:extLst>
                </p:cNvPr>
                <p:cNvSpPr/>
                <p:nvPr/>
              </p:nvSpPr>
              <p:spPr>
                <a:xfrm>
                  <a:off x="7753765" y="4513174"/>
                  <a:ext cx="45719" cy="45719"/>
                </a:xfrm>
                <a:prstGeom prst="flowChartConnector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</p:grpSp>
        </p:grpSp>
        <p:grpSp>
          <p:nvGrpSpPr>
            <p:cNvPr id="59" name="グループ化 403">
              <a:extLst>
                <a:ext uri="{FF2B5EF4-FFF2-40B4-BE49-F238E27FC236}">
                  <a16:creationId xmlns:a16="http://schemas.microsoft.com/office/drawing/2014/main" id="{D80C3B95-5489-47AB-9921-08CA59FC13EE}"/>
                </a:ext>
              </a:extLst>
            </p:cNvPr>
            <p:cNvGrpSpPr/>
            <p:nvPr/>
          </p:nvGrpSpPr>
          <p:grpSpPr>
            <a:xfrm>
              <a:off x="866886" y="939284"/>
              <a:ext cx="833480" cy="2821448"/>
              <a:chOff x="540465" y="-148420"/>
              <a:chExt cx="1734255" cy="5648938"/>
            </a:xfrm>
          </p:grpSpPr>
          <p:grpSp>
            <p:nvGrpSpPr>
              <p:cNvPr id="124" name="グループ化 314">
                <a:extLst>
                  <a:ext uri="{FF2B5EF4-FFF2-40B4-BE49-F238E27FC236}">
                    <a16:creationId xmlns:a16="http://schemas.microsoft.com/office/drawing/2014/main" id="{CE5CC68A-5AB7-414D-A4FC-F2D0125ADE3D}"/>
                  </a:ext>
                </a:extLst>
              </p:cNvPr>
              <p:cNvGrpSpPr/>
              <p:nvPr/>
            </p:nvGrpSpPr>
            <p:grpSpPr>
              <a:xfrm>
                <a:off x="540465" y="-148420"/>
                <a:ext cx="1734255" cy="5648938"/>
                <a:chOff x="2288704" y="1085127"/>
                <a:chExt cx="1113424" cy="3675635"/>
              </a:xfrm>
            </p:grpSpPr>
            <p:sp>
              <p:nvSpPr>
                <p:cNvPr id="129" name="テキスト ボックス 94">
                  <a:extLst>
                    <a:ext uri="{FF2B5EF4-FFF2-40B4-BE49-F238E27FC236}">
                      <a16:creationId xmlns:a16="http://schemas.microsoft.com/office/drawing/2014/main" id="{11E9F1AE-FD00-4F5F-9D0D-7CEA3E71553C}"/>
                    </a:ext>
                  </a:extLst>
                </p:cNvPr>
                <p:cNvSpPr txBox="1"/>
                <p:nvPr/>
              </p:nvSpPr>
              <p:spPr>
                <a:xfrm>
                  <a:off x="2288704" y="1085127"/>
                  <a:ext cx="1113424" cy="40095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ja-JP" sz="1400" dirty="0"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rPr>
                    <a:t>30,000</a:t>
                  </a:r>
                  <a:endParaRPr lang="ja-JP" altLang="en-US" sz="1400" dirty="0"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30" name="円/楕円 71">
                  <a:extLst>
                    <a:ext uri="{FF2B5EF4-FFF2-40B4-BE49-F238E27FC236}">
                      <a16:creationId xmlns:a16="http://schemas.microsoft.com/office/drawing/2014/main" id="{D3C7BA6C-4E7D-44C1-9C41-4DE1B0E7A187}"/>
                    </a:ext>
                  </a:extLst>
                </p:cNvPr>
                <p:cNvSpPr/>
                <p:nvPr/>
              </p:nvSpPr>
              <p:spPr>
                <a:xfrm>
                  <a:off x="2723069" y="1474703"/>
                  <a:ext cx="217651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31" name="円/楕円 72">
                  <a:extLst>
                    <a:ext uri="{FF2B5EF4-FFF2-40B4-BE49-F238E27FC236}">
                      <a16:creationId xmlns:a16="http://schemas.microsoft.com/office/drawing/2014/main" id="{FBA4E398-B33B-4A50-B61D-F2CF1022E552}"/>
                    </a:ext>
                  </a:extLst>
                </p:cNvPr>
                <p:cNvSpPr/>
                <p:nvPr/>
              </p:nvSpPr>
              <p:spPr>
                <a:xfrm>
                  <a:off x="2723069" y="2390003"/>
                  <a:ext cx="217651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32" name="円/楕円 73">
                  <a:extLst>
                    <a:ext uri="{FF2B5EF4-FFF2-40B4-BE49-F238E27FC236}">
                      <a16:creationId xmlns:a16="http://schemas.microsoft.com/office/drawing/2014/main" id="{F4095D08-984A-4E44-872F-80C53C0F3BCA}"/>
                    </a:ext>
                  </a:extLst>
                </p:cNvPr>
                <p:cNvSpPr/>
                <p:nvPr/>
              </p:nvSpPr>
              <p:spPr>
                <a:xfrm>
                  <a:off x="2723069" y="4531937"/>
                  <a:ext cx="217651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33" name="円/楕円 74">
                  <a:extLst>
                    <a:ext uri="{FF2B5EF4-FFF2-40B4-BE49-F238E27FC236}">
                      <a16:creationId xmlns:a16="http://schemas.microsoft.com/office/drawing/2014/main" id="{147FF76C-C580-4873-9477-B9665F41AC30}"/>
                    </a:ext>
                  </a:extLst>
                </p:cNvPr>
                <p:cNvSpPr/>
                <p:nvPr/>
              </p:nvSpPr>
              <p:spPr>
                <a:xfrm>
                  <a:off x="2723068" y="1932353"/>
                  <a:ext cx="217651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grpSp>
              <p:nvGrpSpPr>
                <p:cNvPr id="134" name="グループ化 283">
                  <a:extLst>
                    <a:ext uri="{FF2B5EF4-FFF2-40B4-BE49-F238E27FC236}">
                      <a16:creationId xmlns:a16="http://schemas.microsoft.com/office/drawing/2014/main" id="{FFF762CD-8BC8-4952-B367-80061786ED56}"/>
                    </a:ext>
                  </a:extLst>
                </p:cNvPr>
                <p:cNvGrpSpPr/>
                <p:nvPr/>
              </p:nvGrpSpPr>
              <p:grpSpPr>
                <a:xfrm>
                  <a:off x="2813880" y="3421739"/>
                  <a:ext cx="36028" cy="267591"/>
                  <a:chOff x="7753765" y="4513174"/>
                  <a:chExt cx="45721" cy="315569"/>
                </a:xfrm>
                <a:solidFill>
                  <a:schemeClr val="tx1"/>
                </a:solidFill>
              </p:grpSpPr>
              <p:sp>
                <p:nvSpPr>
                  <p:cNvPr id="135" name="フローチャート : 結合子 284">
                    <a:extLst>
                      <a:ext uri="{FF2B5EF4-FFF2-40B4-BE49-F238E27FC236}">
                        <a16:creationId xmlns:a16="http://schemas.microsoft.com/office/drawing/2014/main" id="{8BE04E2D-89CD-4E13-BD75-0355A5BA789B}"/>
                      </a:ext>
                    </a:extLst>
                  </p:cNvPr>
                  <p:cNvSpPr/>
                  <p:nvPr/>
                </p:nvSpPr>
                <p:spPr>
                  <a:xfrm>
                    <a:off x="7753767" y="4783024"/>
                    <a:ext cx="45719" cy="45719"/>
                  </a:xfrm>
                  <a:prstGeom prst="flowChartConnector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400">
                      <a:solidFill>
                        <a:schemeClr val="tx1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endParaRPr>
                  </a:p>
                </p:txBody>
              </p:sp>
              <p:sp>
                <p:nvSpPr>
                  <p:cNvPr id="136" name="フローチャート : 結合子 285">
                    <a:extLst>
                      <a:ext uri="{FF2B5EF4-FFF2-40B4-BE49-F238E27FC236}">
                        <a16:creationId xmlns:a16="http://schemas.microsoft.com/office/drawing/2014/main" id="{2E597C39-E26A-4616-9735-68B2CDA75F1B}"/>
                      </a:ext>
                    </a:extLst>
                  </p:cNvPr>
                  <p:cNvSpPr/>
                  <p:nvPr/>
                </p:nvSpPr>
                <p:spPr>
                  <a:xfrm>
                    <a:off x="7753766" y="4648100"/>
                    <a:ext cx="45719" cy="45719"/>
                  </a:xfrm>
                  <a:prstGeom prst="flowChartConnector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400">
                      <a:solidFill>
                        <a:schemeClr val="tx1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endParaRPr>
                  </a:p>
                </p:txBody>
              </p:sp>
              <p:sp>
                <p:nvSpPr>
                  <p:cNvPr id="137" name="フローチャート : 結合子 286">
                    <a:extLst>
                      <a:ext uri="{FF2B5EF4-FFF2-40B4-BE49-F238E27FC236}">
                        <a16:creationId xmlns:a16="http://schemas.microsoft.com/office/drawing/2014/main" id="{B15B96FB-8DBD-42F3-A37E-034F8090FF1A}"/>
                      </a:ext>
                    </a:extLst>
                  </p:cNvPr>
                  <p:cNvSpPr/>
                  <p:nvPr/>
                </p:nvSpPr>
                <p:spPr>
                  <a:xfrm>
                    <a:off x="7753765" y="4513174"/>
                    <a:ext cx="45719" cy="45719"/>
                  </a:xfrm>
                  <a:prstGeom prst="flowChartConnector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400">
                      <a:solidFill>
                        <a:schemeClr val="tx1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endParaRPr>
                  </a:p>
                </p:txBody>
              </p:sp>
            </p:grpSp>
          </p:grp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AE0F4955-8233-4A2F-8165-8E1E78D5AB5B}"/>
                  </a:ext>
                </a:extLst>
              </p:cNvPr>
              <p:cNvCxnSpPr/>
              <p:nvPr/>
            </p:nvCxnSpPr>
            <p:spPr>
              <a:xfrm>
                <a:off x="540465" y="626141"/>
                <a:ext cx="676561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37422BD2-CB2E-4E93-A9D8-A01ECF049C9E}"/>
                  </a:ext>
                </a:extLst>
              </p:cNvPr>
              <p:cNvCxnSpPr>
                <a:cxnSpLocks/>
                <a:endCxn id="132" idx="2"/>
              </p:cNvCxnSpPr>
              <p:nvPr/>
            </p:nvCxnSpPr>
            <p:spPr>
              <a:xfrm>
                <a:off x="540465" y="5324682"/>
                <a:ext cx="676561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矢印コネクタ 126">
                <a:extLst>
                  <a:ext uri="{FF2B5EF4-FFF2-40B4-BE49-F238E27FC236}">
                    <a16:creationId xmlns:a16="http://schemas.microsoft.com/office/drawing/2014/main" id="{28CD1FFC-DD34-4F9A-A668-8D96D5132BE4}"/>
                  </a:ext>
                </a:extLst>
              </p:cNvPr>
              <p:cNvCxnSpPr/>
              <p:nvPr/>
            </p:nvCxnSpPr>
            <p:spPr>
              <a:xfrm>
                <a:off x="540465" y="2062163"/>
                <a:ext cx="676561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DA4DC7AC-A08C-4F39-94A1-4770C38997E0}"/>
                  </a:ext>
                </a:extLst>
              </p:cNvPr>
              <p:cNvCxnSpPr/>
              <p:nvPr/>
            </p:nvCxnSpPr>
            <p:spPr>
              <a:xfrm>
                <a:off x="540465" y="1358478"/>
                <a:ext cx="676561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34EB113D-8B5A-4082-8439-9519E26A2923}"/>
                </a:ext>
              </a:extLst>
            </p:cNvPr>
            <p:cNvSpPr txBox="1"/>
            <p:nvPr/>
          </p:nvSpPr>
          <p:spPr>
            <a:xfrm>
              <a:off x="3831531" y="1484313"/>
              <a:ext cx="400110" cy="19426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1400" dirty="0">
                  <a:latin typeface="MS Gothic" panose="020B0609070205080204" pitchFamily="49" charset="-128"/>
                  <a:ea typeface="MS Gothic" panose="020B0609070205080204" pitchFamily="49" charset="-128"/>
                  <a:cs typeface="MS Mincho" charset="-128"/>
                </a:rPr>
                <a:t>特徴量</a:t>
              </a:r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6E79E2D7-CCA5-4B57-8B4F-9502B1DDBE27}"/>
                </a:ext>
              </a:extLst>
            </p:cNvPr>
            <p:cNvCxnSpPr/>
            <p:nvPr/>
          </p:nvCxnSpPr>
          <p:spPr>
            <a:xfrm>
              <a:off x="3502683" y="3125538"/>
              <a:ext cx="32373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E8554D16-9CE1-457C-82FD-C02E29A745A7}"/>
                </a:ext>
              </a:extLst>
            </p:cNvPr>
            <p:cNvCxnSpPr/>
            <p:nvPr/>
          </p:nvCxnSpPr>
          <p:spPr>
            <a:xfrm>
              <a:off x="3502683" y="2550923"/>
              <a:ext cx="32373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AB284BFC-7739-4F46-BCDB-30E56A0AE0AF}"/>
                </a:ext>
              </a:extLst>
            </p:cNvPr>
            <p:cNvCxnSpPr/>
            <p:nvPr/>
          </p:nvCxnSpPr>
          <p:spPr>
            <a:xfrm>
              <a:off x="3502683" y="2192445"/>
              <a:ext cx="32373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98855458-F811-4290-9814-BD909D5AA40E}"/>
                </a:ext>
              </a:extLst>
            </p:cNvPr>
            <p:cNvCxnSpPr/>
            <p:nvPr/>
          </p:nvCxnSpPr>
          <p:spPr>
            <a:xfrm>
              <a:off x="3502683" y="1841150"/>
              <a:ext cx="32373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175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図形グループ 161">
            <a:extLst>
              <a:ext uri="{FF2B5EF4-FFF2-40B4-BE49-F238E27FC236}">
                <a16:creationId xmlns:a16="http://schemas.microsoft.com/office/drawing/2014/main" id="{DE4E0573-EC90-404B-9F57-0E70F9CF78DD}"/>
              </a:ext>
            </a:extLst>
          </p:cNvPr>
          <p:cNvGrpSpPr/>
          <p:nvPr/>
        </p:nvGrpSpPr>
        <p:grpSpPr>
          <a:xfrm>
            <a:off x="4231641" y="1359494"/>
            <a:ext cx="2777004" cy="3637442"/>
            <a:chOff x="6396263" y="957812"/>
            <a:chExt cx="6101744" cy="7992353"/>
          </a:xfrm>
        </p:grpSpPr>
        <p:grpSp>
          <p:nvGrpSpPr>
            <p:cNvPr id="74" name="図形グループ 101">
              <a:extLst>
                <a:ext uri="{FF2B5EF4-FFF2-40B4-BE49-F238E27FC236}">
                  <a16:creationId xmlns:a16="http://schemas.microsoft.com/office/drawing/2014/main" id="{662C3F4D-CBAC-4340-88C4-A3647456F7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25356" y="957812"/>
              <a:ext cx="6072651" cy="7992353"/>
              <a:chOff x="4861091" y="694291"/>
              <a:chExt cx="5933373" cy="7809046"/>
            </a:xfrm>
          </p:grpSpPr>
          <p:grpSp>
            <p:nvGrpSpPr>
              <p:cNvPr id="79" name="グループ化 317">
                <a:extLst>
                  <a:ext uri="{FF2B5EF4-FFF2-40B4-BE49-F238E27FC236}">
                    <a16:creationId xmlns:a16="http://schemas.microsoft.com/office/drawing/2014/main" id="{97949838-A212-4C98-BDC1-F3218310D6CC}"/>
                  </a:ext>
                </a:extLst>
              </p:cNvPr>
              <p:cNvGrpSpPr/>
              <p:nvPr/>
            </p:nvGrpSpPr>
            <p:grpSpPr>
              <a:xfrm>
                <a:off x="4861091" y="706841"/>
                <a:ext cx="1781516" cy="7785366"/>
                <a:chOff x="5559838" y="1631679"/>
                <a:chExt cx="1113424" cy="4745094"/>
              </a:xfrm>
            </p:grpSpPr>
            <p:sp>
              <p:nvSpPr>
                <p:cNvPr id="115" name="円/楕円 318">
                  <a:extLst>
                    <a:ext uri="{FF2B5EF4-FFF2-40B4-BE49-F238E27FC236}">
                      <a16:creationId xmlns:a16="http://schemas.microsoft.com/office/drawing/2014/main" id="{AB7D9E23-42A8-419A-98B8-C70E4FABBFCE}"/>
                    </a:ext>
                  </a:extLst>
                </p:cNvPr>
                <p:cNvSpPr/>
                <p:nvPr/>
              </p:nvSpPr>
              <p:spPr>
                <a:xfrm>
                  <a:off x="5995460" y="2145619"/>
                  <a:ext cx="217651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16" name="円/楕円 319">
                  <a:extLst>
                    <a:ext uri="{FF2B5EF4-FFF2-40B4-BE49-F238E27FC236}">
                      <a16:creationId xmlns:a16="http://schemas.microsoft.com/office/drawing/2014/main" id="{B618B75F-9DBF-44D0-89C4-19936B166752}"/>
                    </a:ext>
                  </a:extLst>
                </p:cNvPr>
                <p:cNvSpPr/>
                <p:nvPr/>
              </p:nvSpPr>
              <p:spPr>
                <a:xfrm>
                  <a:off x="5982380" y="3088559"/>
                  <a:ext cx="217651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17" name="円/楕円 320">
                  <a:extLst>
                    <a:ext uri="{FF2B5EF4-FFF2-40B4-BE49-F238E27FC236}">
                      <a16:creationId xmlns:a16="http://schemas.microsoft.com/office/drawing/2014/main" id="{2A42916F-7DCC-4973-9A50-DE9A79F4AD4F}"/>
                    </a:ext>
                  </a:extLst>
                </p:cNvPr>
                <p:cNvSpPr/>
                <p:nvPr/>
              </p:nvSpPr>
              <p:spPr>
                <a:xfrm>
                  <a:off x="5995459" y="2603268"/>
                  <a:ext cx="217651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18" name="円/楕円 321">
                  <a:extLst>
                    <a:ext uri="{FF2B5EF4-FFF2-40B4-BE49-F238E27FC236}">
                      <a16:creationId xmlns:a16="http://schemas.microsoft.com/office/drawing/2014/main" id="{507FD60A-8D19-418E-8FBD-CA466AF0DF8D}"/>
                    </a:ext>
                  </a:extLst>
                </p:cNvPr>
                <p:cNvSpPr/>
                <p:nvPr/>
              </p:nvSpPr>
              <p:spPr>
                <a:xfrm>
                  <a:off x="5982380" y="6147948"/>
                  <a:ext cx="217649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grpSp>
              <p:nvGrpSpPr>
                <p:cNvPr id="119" name="グループ化 219">
                  <a:extLst>
                    <a:ext uri="{FF2B5EF4-FFF2-40B4-BE49-F238E27FC236}">
                      <a16:creationId xmlns:a16="http://schemas.microsoft.com/office/drawing/2014/main" id="{37D89BBB-DCF4-488E-84D9-668B01FBCBE5}"/>
                    </a:ext>
                  </a:extLst>
                </p:cNvPr>
                <p:cNvGrpSpPr/>
                <p:nvPr/>
              </p:nvGrpSpPr>
              <p:grpSpPr>
                <a:xfrm>
                  <a:off x="6072870" y="4401853"/>
                  <a:ext cx="43685" cy="552938"/>
                  <a:chOff x="7736077" y="5669012"/>
                  <a:chExt cx="55435" cy="652077"/>
                </a:xfrm>
                <a:solidFill>
                  <a:schemeClr val="tx1"/>
                </a:solidFill>
              </p:grpSpPr>
              <p:sp>
                <p:nvSpPr>
                  <p:cNvPr id="121" name="フローチャート : 結合子 276">
                    <a:extLst>
                      <a:ext uri="{FF2B5EF4-FFF2-40B4-BE49-F238E27FC236}">
                        <a16:creationId xmlns:a16="http://schemas.microsoft.com/office/drawing/2014/main" id="{8ED76063-31C1-4725-B325-CCB850D1B3AC}"/>
                      </a:ext>
                    </a:extLst>
                  </p:cNvPr>
                  <p:cNvSpPr/>
                  <p:nvPr/>
                </p:nvSpPr>
                <p:spPr>
                  <a:xfrm>
                    <a:off x="7736077" y="6275370"/>
                    <a:ext cx="45720" cy="45719"/>
                  </a:xfrm>
                  <a:prstGeom prst="flowChartConnector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400" dirty="0">
                      <a:solidFill>
                        <a:schemeClr val="tx1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endParaRPr>
                  </a:p>
                </p:txBody>
              </p:sp>
              <p:sp>
                <p:nvSpPr>
                  <p:cNvPr id="122" name="フローチャート : 結合子 277">
                    <a:extLst>
                      <a:ext uri="{FF2B5EF4-FFF2-40B4-BE49-F238E27FC236}">
                        <a16:creationId xmlns:a16="http://schemas.microsoft.com/office/drawing/2014/main" id="{77D4CAE8-CD47-4167-9185-056096F4BF44}"/>
                      </a:ext>
                    </a:extLst>
                  </p:cNvPr>
                  <p:cNvSpPr/>
                  <p:nvPr/>
                </p:nvSpPr>
                <p:spPr>
                  <a:xfrm>
                    <a:off x="7745794" y="5972196"/>
                    <a:ext cx="45718" cy="45719"/>
                  </a:xfrm>
                  <a:prstGeom prst="flowChartConnector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400">
                      <a:solidFill>
                        <a:schemeClr val="tx1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endParaRPr>
                  </a:p>
                </p:txBody>
              </p:sp>
              <p:sp>
                <p:nvSpPr>
                  <p:cNvPr id="123" name="フローチャート : 結合子 278">
                    <a:extLst>
                      <a:ext uri="{FF2B5EF4-FFF2-40B4-BE49-F238E27FC236}">
                        <a16:creationId xmlns:a16="http://schemas.microsoft.com/office/drawing/2014/main" id="{DA1D04CB-DD08-430F-989D-7F13A1168E8E}"/>
                      </a:ext>
                    </a:extLst>
                  </p:cNvPr>
                  <p:cNvSpPr/>
                  <p:nvPr/>
                </p:nvSpPr>
                <p:spPr>
                  <a:xfrm>
                    <a:off x="7745787" y="5669012"/>
                    <a:ext cx="45720" cy="45719"/>
                  </a:xfrm>
                  <a:prstGeom prst="flowChartConnector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400">
                      <a:solidFill>
                        <a:schemeClr val="tx1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endParaRPr>
                  </a:p>
                </p:txBody>
              </p:sp>
            </p:grpSp>
            <p:sp>
              <p:nvSpPr>
                <p:cNvPr id="120" name="テキスト ボックス 98">
                  <a:extLst>
                    <a:ext uri="{FF2B5EF4-FFF2-40B4-BE49-F238E27FC236}">
                      <a16:creationId xmlns:a16="http://schemas.microsoft.com/office/drawing/2014/main" id="{B8270751-B239-45DF-9752-5D47736141BB}"/>
                    </a:ext>
                  </a:extLst>
                </p:cNvPr>
                <p:cNvSpPr txBox="1"/>
                <p:nvPr/>
              </p:nvSpPr>
              <p:spPr>
                <a:xfrm>
                  <a:off x="5559838" y="1631679"/>
                  <a:ext cx="1113424" cy="4027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ja-JP" sz="1400" dirty="0"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rPr>
                    <a:t>n×20</a:t>
                  </a:r>
                  <a:endParaRPr lang="ja-JP" altLang="en-US" sz="1400" dirty="0"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</p:grpSp>
          <p:grpSp>
            <p:nvGrpSpPr>
              <p:cNvPr id="80" name="グループ化 340">
                <a:extLst>
                  <a:ext uri="{FF2B5EF4-FFF2-40B4-BE49-F238E27FC236}">
                    <a16:creationId xmlns:a16="http://schemas.microsoft.com/office/drawing/2014/main" id="{111ABF92-4761-4D18-BABF-12EF7B81575C}"/>
                  </a:ext>
                </a:extLst>
              </p:cNvPr>
              <p:cNvGrpSpPr/>
              <p:nvPr/>
            </p:nvGrpSpPr>
            <p:grpSpPr>
              <a:xfrm>
                <a:off x="9012948" y="4119088"/>
                <a:ext cx="1781516" cy="1132826"/>
                <a:chOff x="8408546" y="4029614"/>
                <a:chExt cx="1734255" cy="1061117"/>
              </a:xfrm>
            </p:grpSpPr>
            <p:grpSp>
              <p:nvGrpSpPr>
                <p:cNvPr id="111" name="グループ化 297">
                  <a:extLst>
                    <a:ext uri="{FF2B5EF4-FFF2-40B4-BE49-F238E27FC236}">
                      <a16:creationId xmlns:a16="http://schemas.microsoft.com/office/drawing/2014/main" id="{1CE776E8-3BC1-43BF-8FEE-EE48EF2F96C9}"/>
                    </a:ext>
                  </a:extLst>
                </p:cNvPr>
                <p:cNvGrpSpPr/>
                <p:nvPr/>
              </p:nvGrpSpPr>
              <p:grpSpPr>
                <a:xfrm>
                  <a:off x="8408546" y="4029614"/>
                  <a:ext cx="1734255" cy="1061117"/>
                  <a:chOff x="7340159" y="3624746"/>
                  <a:chExt cx="1113424" cy="690445"/>
                </a:xfrm>
              </p:grpSpPr>
              <p:sp>
                <p:nvSpPr>
                  <p:cNvPr id="113" name="円/楕円 316">
                    <a:extLst>
                      <a:ext uri="{FF2B5EF4-FFF2-40B4-BE49-F238E27FC236}">
                        <a16:creationId xmlns:a16="http://schemas.microsoft.com/office/drawing/2014/main" id="{F044FBCB-0E6A-4619-8ABF-D2C67E423ACE}"/>
                      </a:ext>
                    </a:extLst>
                  </p:cNvPr>
                  <p:cNvSpPr/>
                  <p:nvPr/>
                </p:nvSpPr>
                <p:spPr>
                  <a:xfrm>
                    <a:off x="7781813" y="4086366"/>
                    <a:ext cx="217651" cy="22882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400" dirty="0">
                      <a:solidFill>
                        <a:schemeClr val="tx1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endParaRPr>
                  </a:p>
                </p:txBody>
              </p:sp>
              <p:sp>
                <p:nvSpPr>
                  <p:cNvPr id="114" name="テキスト ボックス 128">
                    <a:extLst>
                      <a:ext uri="{FF2B5EF4-FFF2-40B4-BE49-F238E27FC236}">
                        <a16:creationId xmlns:a16="http://schemas.microsoft.com/office/drawing/2014/main" id="{96397EF6-09F7-4CB3-A61B-BA5CBB6F1D85}"/>
                      </a:ext>
                    </a:extLst>
                  </p:cNvPr>
                  <p:cNvSpPr txBox="1"/>
                  <p:nvPr/>
                </p:nvSpPr>
                <p:spPr>
                  <a:xfrm>
                    <a:off x="7340159" y="3624746"/>
                    <a:ext cx="1113424" cy="4027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ja-JP" sz="1400" dirty="0">
                        <a:latin typeface="MS Gothic" panose="020B0609070205080204" pitchFamily="49" charset="-128"/>
                        <a:ea typeface="MS Gothic" panose="020B0609070205080204" pitchFamily="49" charset="-128"/>
                        <a:cs typeface="MS Mincho" charset="-128"/>
                      </a:rPr>
                      <a:t>1</a:t>
                    </a:r>
                    <a:endParaRPr lang="ja-JP" altLang="en-US" sz="1400" dirty="0"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endParaRPr>
                  </a:p>
                </p:txBody>
              </p:sp>
            </p:grpSp>
            <p:cxnSp>
              <p:nvCxnSpPr>
                <p:cNvPr id="112" name="直線矢印コネクタ 111">
                  <a:extLst>
                    <a:ext uri="{FF2B5EF4-FFF2-40B4-BE49-F238E27FC236}">
                      <a16:creationId xmlns:a16="http://schemas.microsoft.com/office/drawing/2014/main" id="{A18A9CE8-F54C-4FFF-BD42-6A8CBBAF9AAD}"/>
                    </a:ext>
                  </a:extLst>
                </p:cNvPr>
                <p:cNvCxnSpPr/>
                <p:nvPr/>
              </p:nvCxnSpPr>
              <p:spPr>
                <a:xfrm>
                  <a:off x="9435470" y="4914894"/>
                  <a:ext cx="676563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グループ化 330">
                <a:extLst>
                  <a:ext uri="{FF2B5EF4-FFF2-40B4-BE49-F238E27FC236}">
                    <a16:creationId xmlns:a16="http://schemas.microsoft.com/office/drawing/2014/main" id="{F2E31B8A-2EA6-4A80-B255-EDE238D44E0E}"/>
                  </a:ext>
                </a:extLst>
              </p:cNvPr>
              <p:cNvGrpSpPr/>
              <p:nvPr/>
            </p:nvGrpSpPr>
            <p:grpSpPr>
              <a:xfrm>
                <a:off x="6484311" y="694291"/>
                <a:ext cx="1781516" cy="7809046"/>
                <a:chOff x="5621156" y="1624029"/>
                <a:chExt cx="1113424" cy="4759525"/>
              </a:xfrm>
            </p:grpSpPr>
            <p:sp>
              <p:nvSpPr>
                <p:cNvPr id="102" name="円/楕円 305">
                  <a:extLst>
                    <a:ext uri="{FF2B5EF4-FFF2-40B4-BE49-F238E27FC236}">
                      <a16:creationId xmlns:a16="http://schemas.microsoft.com/office/drawing/2014/main" id="{28A1A3A1-BB54-44E2-8257-0527C87E7078}"/>
                    </a:ext>
                  </a:extLst>
                </p:cNvPr>
                <p:cNvSpPr/>
                <p:nvPr/>
              </p:nvSpPr>
              <p:spPr>
                <a:xfrm>
                  <a:off x="5995460" y="2145619"/>
                  <a:ext cx="217651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03" name="円/楕円 306">
                  <a:extLst>
                    <a:ext uri="{FF2B5EF4-FFF2-40B4-BE49-F238E27FC236}">
                      <a16:creationId xmlns:a16="http://schemas.microsoft.com/office/drawing/2014/main" id="{D0DD4E8A-AF30-4E35-9EE4-5F10AD84CAE2}"/>
                    </a:ext>
                  </a:extLst>
                </p:cNvPr>
                <p:cNvSpPr/>
                <p:nvPr/>
              </p:nvSpPr>
              <p:spPr>
                <a:xfrm>
                  <a:off x="5995460" y="3060918"/>
                  <a:ext cx="217651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04" name="円/楕円 307">
                  <a:extLst>
                    <a:ext uri="{FF2B5EF4-FFF2-40B4-BE49-F238E27FC236}">
                      <a16:creationId xmlns:a16="http://schemas.microsoft.com/office/drawing/2014/main" id="{FF43A712-42F8-41BB-BF26-79697820F1D1}"/>
                    </a:ext>
                  </a:extLst>
                </p:cNvPr>
                <p:cNvSpPr/>
                <p:nvPr/>
              </p:nvSpPr>
              <p:spPr>
                <a:xfrm>
                  <a:off x="5995459" y="2603268"/>
                  <a:ext cx="217651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sp>
              <p:nvSpPr>
                <p:cNvPr id="105" name="円/楕円 308">
                  <a:extLst>
                    <a:ext uri="{FF2B5EF4-FFF2-40B4-BE49-F238E27FC236}">
                      <a16:creationId xmlns:a16="http://schemas.microsoft.com/office/drawing/2014/main" id="{83C8346D-5409-4F92-B992-DE5A66355D19}"/>
                    </a:ext>
                  </a:extLst>
                </p:cNvPr>
                <p:cNvSpPr/>
                <p:nvPr/>
              </p:nvSpPr>
              <p:spPr>
                <a:xfrm>
                  <a:off x="5995460" y="6154729"/>
                  <a:ext cx="217649" cy="228825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ja-JP" altLang="en-US" sz="1400" dirty="0">
                    <a:solidFill>
                      <a:schemeClr val="tx1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  <p:grpSp>
              <p:nvGrpSpPr>
                <p:cNvPr id="106" name="グループ化 335">
                  <a:extLst>
                    <a:ext uri="{FF2B5EF4-FFF2-40B4-BE49-F238E27FC236}">
                      <a16:creationId xmlns:a16="http://schemas.microsoft.com/office/drawing/2014/main" id="{08618986-6E8E-430D-94ED-A2925353D9B3}"/>
                    </a:ext>
                  </a:extLst>
                </p:cNvPr>
                <p:cNvGrpSpPr/>
                <p:nvPr/>
              </p:nvGrpSpPr>
              <p:grpSpPr>
                <a:xfrm>
                  <a:off x="6049922" y="4401851"/>
                  <a:ext cx="45121" cy="552936"/>
                  <a:chOff x="7707329" y="5669014"/>
                  <a:chExt cx="57260" cy="652075"/>
                </a:xfrm>
                <a:solidFill>
                  <a:schemeClr val="tx1"/>
                </a:solidFill>
              </p:grpSpPr>
              <p:sp>
                <p:nvSpPr>
                  <p:cNvPr id="108" name="フローチャート : 結合子 337">
                    <a:extLst>
                      <a:ext uri="{FF2B5EF4-FFF2-40B4-BE49-F238E27FC236}">
                        <a16:creationId xmlns:a16="http://schemas.microsoft.com/office/drawing/2014/main" id="{E146ECA9-33B8-46D7-B54A-4883AE7F2BDD}"/>
                      </a:ext>
                    </a:extLst>
                  </p:cNvPr>
                  <p:cNvSpPr/>
                  <p:nvPr/>
                </p:nvSpPr>
                <p:spPr>
                  <a:xfrm>
                    <a:off x="7718870" y="5972192"/>
                    <a:ext cx="45719" cy="45719"/>
                  </a:xfrm>
                  <a:prstGeom prst="flowChartConnector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400" dirty="0">
                      <a:solidFill>
                        <a:schemeClr val="tx1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endParaRPr>
                  </a:p>
                </p:txBody>
              </p:sp>
              <p:sp>
                <p:nvSpPr>
                  <p:cNvPr id="109" name="フローチャート : 結合子 338">
                    <a:extLst>
                      <a:ext uri="{FF2B5EF4-FFF2-40B4-BE49-F238E27FC236}">
                        <a16:creationId xmlns:a16="http://schemas.microsoft.com/office/drawing/2014/main" id="{0FF6822C-A5E7-4840-A339-FD4C87293429}"/>
                      </a:ext>
                    </a:extLst>
                  </p:cNvPr>
                  <p:cNvSpPr/>
                  <p:nvPr/>
                </p:nvSpPr>
                <p:spPr>
                  <a:xfrm>
                    <a:off x="7707329" y="6275370"/>
                    <a:ext cx="45717" cy="45719"/>
                  </a:xfrm>
                  <a:prstGeom prst="flowChartConnector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400" dirty="0">
                      <a:solidFill>
                        <a:schemeClr val="tx1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endParaRPr>
                  </a:p>
                </p:txBody>
              </p:sp>
              <p:sp>
                <p:nvSpPr>
                  <p:cNvPr id="110" name="フローチャート : 結合子 339">
                    <a:extLst>
                      <a:ext uri="{FF2B5EF4-FFF2-40B4-BE49-F238E27FC236}">
                        <a16:creationId xmlns:a16="http://schemas.microsoft.com/office/drawing/2014/main" id="{772C017C-BA07-4CB0-8373-C83C839814C0}"/>
                      </a:ext>
                    </a:extLst>
                  </p:cNvPr>
                  <p:cNvSpPr/>
                  <p:nvPr/>
                </p:nvSpPr>
                <p:spPr>
                  <a:xfrm>
                    <a:off x="7708880" y="5669014"/>
                    <a:ext cx="45719" cy="45719"/>
                  </a:xfrm>
                  <a:prstGeom prst="flowChartConnector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400" dirty="0">
                      <a:solidFill>
                        <a:schemeClr val="tx1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endParaRPr>
                  </a:p>
                </p:txBody>
              </p:sp>
            </p:grpSp>
            <p:sp>
              <p:nvSpPr>
                <p:cNvPr id="107" name="テキスト ボックス 98">
                  <a:extLst>
                    <a:ext uri="{FF2B5EF4-FFF2-40B4-BE49-F238E27FC236}">
                      <a16:creationId xmlns:a16="http://schemas.microsoft.com/office/drawing/2014/main" id="{CDC23AD6-EA5A-4270-8F3F-3ED651FF2500}"/>
                    </a:ext>
                  </a:extLst>
                </p:cNvPr>
                <p:cNvSpPr txBox="1"/>
                <p:nvPr/>
              </p:nvSpPr>
              <p:spPr>
                <a:xfrm>
                  <a:off x="5621156" y="1624029"/>
                  <a:ext cx="1113424" cy="402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ja-JP" sz="1400" dirty="0">
                      <a:latin typeface="MS Gothic" panose="020B0609070205080204" pitchFamily="49" charset="-128"/>
                      <a:ea typeface="MS Gothic" panose="020B0609070205080204" pitchFamily="49" charset="-128"/>
                      <a:cs typeface="MS Mincho" charset="-128"/>
                    </a:rPr>
                    <a:t>n×20</a:t>
                  </a:r>
                  <a:endParaRPr lang="ja-JP" altLang="en-US" sz="1400" dirty="0">
                    <a:latin typeface="MS Gothic" panose="020B0609070205080204" pitchFamily="49" charset="-128"/>
                    <a:ea typeface="MS Gothic" panose="020B0609070205080204" pitchFamily="49" charset="-128"/>
                    <a:cs typeface="MS Mincho" charset="-128"/>
                  </a:endParaRPr>
                </a:p>
              </p:txBody>
            </p:sp>
          </p:grp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57BA9EAC-929C-4FA4-B583-E67204C65D71}"/>
                  </a:ext>
                </a:extLst>
              </p:cNvPr>
              <p:cNvCxnSpPr/>
              <p:nvPr/>
            </p:nvCxnSpPr>
            <p:spPr>
              <a:xfrm>
                <a:off x="5906350" y="1737792"/>
                <a:ext cx="1176861" cy="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3EABFD0A-3570-4E8C-A9B7-BFD25CEE4898}"/>
                  </a:ext>
                </a:extLst>
              </p:cNvPr>
              <p:cNvCxnSpPr/>
              <p:nvPr/>
            </p:nvCxnSpPr>
            <p:spPr>
              <a:xfrm>
                <a:off x="5906350" y="1737792"/>
                <a:ext cx="1176860" cy="750874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>
                <a:extLst>
                  <a:ext uri="{FF2B5EF4-FFF2-40B4-BE49-F238E27FC236}">
                    <a16:creationId xmlns:a16="http://schemas.microsoft.com/office/drawing/2014/main" id="{A04F3AF2-41AF-4CE9-BAAA-52C2168182D0}"/>
                  </a:ext>
                </a:extLst>
              </p:cNvPr>
              <p:cNvCxnSpPr/>
              <p:nvPr/>
            </p:nvCxnSpPr>
            <p:spPr>
              <a:xfrm>
                <a:off x="5906350" y="1737792"/>
                <a:ext cx="1176861" cy="150175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1BE7EEDC-8FEB-4586-8A4A-82B8E6E965CD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>
                <a:off x="5906350" y="1737792"/>
                <a:ext cx="1176860" cy="6577826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矢印コネクタ 85">
                <a:extLst>
                  <a:ext uri="{FF2B5EF4-FFF2-40B4-BE49-F238E27FC236}">
                    <a16:creationId xmlns:a16="http://schemas.microsoft.com/office/drawing/2014/main" id="{5CDF5105-F28C-4171-AD8D-E466F13B3E90}"/>
                  </a:ext>
                </a:extLst>
              </p:cNvPr>
              <p:cNvCxnSpPr/>
              <p:nvPr/>
            </p:nvCxnSpPr>
            <p:spPr>
              <a:xfrm flipV="1">
                <a:off x="5906349" y="1737792"/>
                <a:ext cx="1176862" cy="750874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3A038AAD-FFC7-4912-9582-C090B20AF99E}"/>
                  </a:ext>
                </a:extLst>
              </p:cNvPr>
              <p:cNvCxnSpPr/>
              <p:nvPr/>
            </p:nvCxnSpPr>
            <p:spPr>
              <a:xfrm>
                <a:off x="5906349" y="2488666"/>
                <a:ext cx="1176861" cy="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27678630-4313-4FB9-AEDF-87C1E7CB6D90}"/>
                  </a:ext>
                </a:extLst>
              </p:cNvPr>
              <p:cNvCxnSpPr/>
              <p:nvPr/>
            </p:nvCxnSpPr>
            <p:spPr>
              <a:xfrm>
                <a:off x="5906349" y="2488666"/>
                <a:ext cx="1176862" cy="750875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33A8C1A-A726-43F7-8D82-AC9B00912592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>
                <a:off x="5906350" y="2488666"/>
                <a:ext cx="1176860" cy="5826952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矢印コネクタ 89">
                <a:extLst>
                  <a:ext uri="{FF2B5EF4-FFF2-40B4-BE49-F238E27FC236}">
                    <a16:creationId xmlns:a16="http://schemas.microsoft.com/office/drawing/2014/main" id="{D349A7BC-FDD6-4D81-93F0-736DB5AD2B49}"/>
                  </a:ext>
                </a:extLst>
              </p:cNvPr>
              <p:cNvCxnSpPr/>
              <p:nvPr/>
            </p:nvCxnSpPr>
            <p:spPr>
              <a:xfrm flipV="1">
                <a:off x="5906350" y="1737792"/>
                <a:ext cx="1176861" cy="150175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矢印コネクタ 90">
                <a:extLst>
                  <a:ext uri="{FF2B5EF4-FFF2-40B4-BE49-F238E27FC236}">
                    <a16:creationId xmlns:a16="http://schemas.microsoft.com/office/drawing/2014/main" id="{792BF97D-5FA7-48AD-BF22-5EE0086C6C0D}"/>
                  </a:ext>
                </a:extLst>
              </p:cNvPr>
              <p:cNvCxnSpPr/>
              <p:nvPr/>
            </p:nvCxnSpPr>
            <p:spPr>
              <a:xfrm flipV="1">
                <a:off x="5906350" y="2488666"/>
                <a:ext cx="1176860" cy="750875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>
                <a:extLst>
                  <a:ext uri="{FF2B5EF4-FFF2-40B4-BE49-F238E27FC236}">
                    <a16:creationId xmlns:a16="http://schemas.microsoft.com/office/drawing/2014/main" id="{6BDA9BE5-EADC-4B4D-9D05-EBFFBDBEEEFB}"/>
                  </a:ext>
                </a:extLst>
              </p:cNvPr>
              <p:cNvCxnSpPr/>
              <p:nvPr/>
            </p:nvCxnSpPr>
            <p:spPr>
              <a:xfrm>
                <a:off x="5906350" y="3239542"/>
                <a:ext cx="1176861" cy="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矢印コネクタ 92">
                <a:extLst>
                  <a:ext uri="{FF2B5EF4-FFF2-40B4-BE49-F238E27FC236}">
                    <a16:creationId xmlns:a16="http://schemas.microsoft.com/office/drawing/2014/main" id="{E5EC1F93-905D-4B03-9089-F439A1B25E3D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>
                <a:off x="5906350" y="3239542"/>
                <a:ext cx="1176860" cy="5076076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52C70588-1F6F-4697-ACA4-A3E767657DAB}"/>
                  </a:ext>
                </a:extLst>
              </p:cNvPr>
              <p:cNvCxnSpPr>
                <a:cxnSpLocks/>
                <a:stCxn id="118" idx="6"/>
              </p:cNvCxnSpPr>
              <p:nvPr/>
            </p:nvCxnSpPr>
            <p:spPr>
              <a:xfrm flipV="1">
                <a:off x="5885418" y="1737795"/>
                <a:ext cx="1197794" cy="6566692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060652B0-B8EF-4FF3-9A8C-131F31918F20}"/>
                  </a:ext>
                </a:extLst>
              </p:cNvPr>
              <p:cNvCxnSpPr>
                <a:cxnSpLocks/>
                <a:stCxn id="118" idx="6"/>
              </p:cNvCxnSpPr>
              <p:nvPr/>
            </p:nvCxnSpPr>
            <p:spPr>
              <a:xfrm flipV="1">
                <a:off x="5885418" y="2488669"/>
                <a:ext cx="1197792" cy="5815819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E2E5E8D0-1FFB-4D72-B6C0-CD790F33B9F0}"/>
                  </a:ext>
                </a:extLst>
              </p:cNvPr>
              <p:cNvCxnSpPr>
                <a:cxnSpLocks/>
                <a:stCxn id="118" idx="6"/>
              </p:cNvCxnSpPr>
              <p:nvPr/>
            </p:nvCxnSpPr>
            <p:spPr>
              <a:xfrm flipV="1">
                <a:off x="5885418" y="3239547"/>
                <a:ext cx="1197794" cy="506494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20E91DDA-AAF5-42BD-B7F5-05FA151F2FF9}"/>
                  </a:ext>
                </a:extLst>
              </p:cNvPr>
              <p:cNvCxnSpPr>
                <a:cxnSpLocks/>
                <a:stCxn id="118" idx="6"/>
              </p:cNvCxnSpPr>
              <p:nvPr/>
            </p:nvCxnSpPr>
            <p:spPr>
              <a:xfrm flipV="1">
                <a:off x="5885418" y="8299536"/>
                <a:ext cx="1197792" cy="4951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8FAC2291-9865-4EAC-8842-8DCDF10814AC}"/>
                  </a:ext>
                </a:extLst>
              </p:cNvPr>
              <p:cNvCxnSpPr>
                <a:cxnSpLocks/>
                <a:stCxn id="102" idx="6"/>
                <a:endCxn id="113" idx="2"/>
              </p:cNvCxnSpPr>
              <p:nvPr/>
            </p:nvCxnSpPr>
            <p:spPr>
              <a:xfrm>
                <a:off x="7431458" y="1737792"/>
                <a:ext cx="2288151" cy="3326406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3EE0D1E4-6C0E-420B-83E2-FCC42A2D7175}"/>
                  </a:ext>
                </a:extLst>
              </p:cNvPr>
              <p:cNvCxnSpPr>
                <a:cxnSpLocks/>
                <a:stCxn id="104" idx="6"/>
                <a:endCxn id="113" idx="2"/>
              </p:cNvCxnSpPr>
              <p:nvPr/>
            </p:nvCxnSpPr>
            <p:spPr>
              <a:xfrm>
                <a:off x="7431456" y="2488666"/>
                <a:ext cx="2288153" cy="2575532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矢印コネクタ 99">
                <a:extLst>
                  <a:ext uri="{FF2B5EF4-FFF2-40B4-BE49-F238E27FC236}">
                    <a16:creationId xmlns:a16="http://schemas.microsoft.com/office/drawing/2014/main" id="{2506A174-89C5-4FD0-A6A6-E83112A9FFDB}"/>
                  </a:ext>
                </a:extLst>
              </p:cNvPr>
              <p:cNvCxnSpPr>
                <a:cxnSpLocks/>
                <a:stCxn id="103" idx="6"/>
                <a:endCxn id="113" idx="2"/>
              </p:cNvCxnSpPr>
              <p:nvPr/>
            </p:nvCxnSpPr>
            <p:spPr>
              <a:xfrm>
                <a:off x="7431458" y="3239542"/>
                <a:ext cx="2288151" cy="1824654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>
                <a:extLst>
                  <a:ext uri="{FF2B5EF4-FFF2-40B4-BE49-F238E27FC236}">
                    <a16:creationId xmlns:a16="http://schemas.microsoft.com/office/drawing/2014/main" id="{E430CF89-5F84-43BE-A873-70F8D15A1D3B}"/>
                  </a:ext>
                </a:extLst>
              </p:cNvPr>
              <p:cNvCxnSpPr>
                <a:cxnSpLocks/>
                <a:stCxn id="105" idx="6"/>
                <a:endCxn id="113" idx="2"/>
              </p:cNvCxnSpPr>
              <p:nvPr/>
            </p:nvCxnSpPr>
            <p:spPr>
              <a:xfrm flipV="1">
                <a:off x="7431456" y="5064198"/>
                <a:ext cx="2288153" cy="32514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D6C9A0AE-AA1C-41F8-8101-286CA1623490}"/>
                </a:ext>
              </a:extLst>
            </p:cNvPr>
            <p:cNvCxnSpPr/>
            <p:nvPr/>
          </p:nvCxnSpPr>
          <p:spPr>
            <a:xfrm>
              <a:off x="6396263" y="2022427"/>
              <a:ext cx="74246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DCBBA4BB-97E4-423F-981F-D4E415E1E1C4}"/>
                </a:ext>
              </a:extLst>
            </p:cNvPr>
            <p:cNvCxnSpPr/>
            <p:nvPr/>
          </p:nvCxnSpPr>
          <p:spPr>
            <a:xfrm>
              <a:off x="6396263" y="2794307"/>
              <a:ext cx="74246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4F72A8CE-6434-4D51-A66A-9B9AE71C1D64}"/>
                </a:ext>
              </a:extLst>
            </p:cNvPr>
            <p:cNvCxnSpPr/>
            <p:nvPr/>
          </p:nvCxnSpPr>
          <p:spPr>
            <a:xfrm>
              <a:off x="6398728" y="8746650"/>
              <a:ext cx="74246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7E0EADC6-9A8A-4C96-BF61-2CE330CF0EB5}"/>
                </a:ext>
              </a:extLst>
            </p:cNvPr>
            <p:cNvCxnSpPr/>
            <p:nvPr/>
          </p:nvCxnSpPr>
          <p:spPr>
            <a:xfrm>
              <a:off x="6396263" y="3561481"/>
              <a:ext cx="74246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図 169">
            <a:extLst>
              <a:ext uri="{FF2B5EF4-FFF2-40B4-BE49-F238E27FC236}">
                <a16:creationId xmlns:a16="http://schemas.microsoft.com/office/drawing/2014/main" id="{69B3F093-6788-4934-8F82-38C16FB3B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77" y="1969700"/>
            <a:ext cx="381000" cy="381000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038A13DA-74CB-4FEA-AA7D-C97F038E9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96" y="2573759"/>
            <a:ext cx="381000" cy="381000"/>
          </a:xfrm>
          <a:prstGeom prst="rect">
            <a:avLst/>
          </a:prstGeom>
        </p:spPr>
      </p:pic>
      <p:pic>
        <p:nvPicPr>
          <p:cNvPr id="174" name="図 173">
            <a:extLst>
              <a:ext uri="{FF2B5EF4-FFF2-40B4-BE49-F238E27FC236}">
                <a16:creationId xmlns:a16="http://schemas.microsoft.com/office/drawing/2014/main" id="{CC81D394-61F5-411D-B4A9-6248EAEFA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05" y="4411259"/>
            <a:ext cx="381000" cy="381000"/>
          </a:xfrm>
          <a:prstGeom prst="rect">
            <a:avLst/>
          </a:prstGeom>
        </p:spPr>
      </p:pic>
      <p:sp>
        <p:nvSpPr>
          <p:cNvPr id="175" name="左中かっこ 174">
            <a:extLst>
              <a:ext uri="{FF2B5EF4-FFF2-40B4-BE49-F238E27FC236}">
                <a16:creationId xmlns:a16="http://schemas.microsoft.com/office/drawing/2014/main" id="{33FD0F80-A9F6-483A-A116-55003AC7F07B}"/>
              </a:ext>
            </a:extLst>
          </p:cNvPr>
          <p:cNvSpPr/>
          <p:nvPr/>
        </p:nvSpPr>
        <p:spPr>
          <a:xfrm>
            <a:off x="4031058" y="1844016"/>
            <a:ext cx="142442" cy="6007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98">
            <a:extLst>
              <a:ext uri="{FF2B5EF4-FFF2-40B4-BE49-F238E27FC236}">
                <a16:creationId xmlns:a16="http://schemas.microsoft.com/office/drawing/2014/main" id="{45B587C6-0FFF-457E-B720-6BBCD3FA1FED}"/>
              </a:ext>
            </a:extLst>
          </p:cNvPr>
          <p:cNvSpPr txBox="1"/>
          <p:nvPr/>
        </p:nvSpPr>
        <p:spPr>
          <a:xfrm>
            <a:off x="3389596" y="2001436"/>
            <a:ext cx="829829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  <a:cs typeface="MS Mincho" charset="-128"/>
              </a:rPr>
              <a:t>20</a:t>
            </a:r>
            <a:endParaRPr lang="ja-JP" altLang="en-US" sz="1400" dirty="0">
              <a:latin typeface="MS Gothic" panose="020B0609070205080204" pitchFamily="49" charset="-128"/>
              <a:ea typeface="MS Gothic" panose="020B0609070205080204" pitchFamily="49" charset="-128"/>
              <a:cs typeface="MS Mincho" charset="-128"/>
            </a:endParaRPr>
          </a:p>
        </p:txBody>
      </p:sp>
      <p:sp>
        <p:nvSpPr>
          <p:cNvPr id="190" name="テキスト ボックス 98">
            <a:extLst>
              <a:ext uri="{FF2B5EF4-FFF2-40B4-BE49-F238E27FC236}">
                <a16:creationId xmlns:a16="http://schemas.microsoft.com/office/drawing/2014/main" id="{4F1C6C37-2952-47EA-A438-B8929F80225B}"/>
              </a:ext>
            </a:extLst>
          </p:cNvPr>
          <p:cNvSpPr txBox="1"/>
          <p:nvPr/>
        </p:nvSpPr>
        <p:spPr>
          <a:xfrm>
            <a:off x="3401037" y="2594696"/>
            <a:ext cx="829829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  <a:cs typeface="MS Mincho" charset="-128"/>
              </a:rPr>
              <a:t>20</a:t>
            </a:r>
            <a:endParaRPr lang="ja-JP" altLang="en-US" sz="1400" dirty="0">
              <a:latin typeface="MS Gothic" panose="020B0609070205080204" pitchFamily="49" charset="-128"/>
              <a:ea typeface="MS Gothic" panose="020B0609070205080204" pitchFamily="49" charset="-128"/>
              <a:cs typeface="MS Mincho" charset="-128"/>
            </a:endParaRPr>
          </a:p>
        </p:txBody>
      </p:sp>
      <p:sp>
        <p:nvSpPr>
          <p:cNvPr id="191" name="テキスト ボックス 98">
            <a:extLst>
              <a:ext uri="{FF2B5EF4-FFF2-40B4-BE49-F238E27FC236}">
                <a16:creationId xmlns:a16="http://schemas.microsoft.com/office/drawing/2014/main" id="{F4FE645B-00B2-42F1-814E-BCB65EC26709}"/>
              </a:ext>
            </a:extLst>
          </p:cNvPr>
          <p:cNvSpPr txBox="1"/>
          <p:nvPr/>
        </p:nvSpPr>
        <p:spPr>
          <a:xfrm>
            <a:off x="3389596" y="4459185"/>
            <a:ext cx="829829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  <a:cs typeface="MS Mincho" charset="-128"/>
              </a:rPr>
              <a:t>20</a:t>
            </a:r>
            <a:endParaRPr lang="ja-JP" altLang="en-US" sz="1400" dirty="0">
              <a:latin typeface="MS Gothic" panose="020B0609070205080204" pitchFamily="49" charset="-128"/>
              <a:ea typeface="MS Gothic" panose="020B0609070205080204" pitchFamily="49" charset="-128"/>
              <a:cs typeface="MS Mincho" charset="-128"/>
            </a:endParaRPr>
          </a:p>
        </p:txBody>
      </p:sp>
      <p:sp>
        <p:nvSpPr>
          <p:cNvPr id="63" name="フローチャート : 結合子 278">
            <a:extLst>
              <a:ext uri="{FF2B5EF4-FFF2-40B4-BE49-F238E27FC236}">
                <a16:creationId xmlns:a16="http://schemas.microsoft.com/office/drawing/2014/main" id="{587BC3F4-D7F6-4F11-BABF-A1121D3CDB78}"/>
              </a:ext>
            </a:extLst>
          </p:cNvPr>
          <p:cNvSpPr/>
          <p:nvPr/>
        </p:nvSpPr>
        <p:spPr>
          <a:xfrm>
            <a:off x="4150603" y="3476335"/>
            <a:ext cx="26852" cy="29628"/>
          </a:xfrm>
          <a:prstGeom prst="flowChartConnec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140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MS Mincho" charset="-128"/>
            </a:endParaRPr>
          </a:p>
        </p:txBody>
      </p:sp>
      <p:sp>
        <p:nvSpPr>
          <p:cNvPr id="66" name="フローチャート : 結合子 277">
            <a:extLst>
              <a:ext uri="{FF2B5EF4-FFF2-40B4-BE49-F238E27FC236}">
                <a16:creationId xmlns:a16="http://schemas.microsoft.com/office/drawing/2014/main" id="{71927292-4B23-49C7-845D-AE431137042D}"/>
              </a:ext>
            </a:extLst>
          </p:cNvPr>
          <p:cNvSpPr/>
          <p:nvPr/>
        </p:nvSpPr>
        <p:spPr>
          <a:xfrm>
            <a:off x="4146649" y="3693719"/>
            <a:ext cx="26851" cy="29628"/>
          </a:xfrm>
          <a:prstGeom prst="flowChartConnec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140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MS Mincho" charset="-128"/>
            </a:endParaRPr>
          </a:p>
        </p:txBody>
      </p:sp>
      <p:sp>
        <p:nvSpPr>
          <p:cNvPr id="68" name="フローチャート : 結合子 276">
            <a:extLst>
              <a:ext uri="{FF2B5EF4-FFF2-40B4-BE49-F238E27FC236}">
                <a16:creationId xmlns:a16="http://schemas.microsoft.com/office/drawing/2014/main" id="{BF8EF79D-9B58-430F-9028-80E8093F70C3}"/>
              </a:ext>
            </a:extLst>
          </p:cNvPr>
          <p:cNvSpPr/>
          <p:nvPr/>
        </p:nvSpPr>
        <p:spPr>
          <a:xfrm>
            <a:off x="4146648" y="3874038"/>
            <a:ext cx="26852" cy="29628"/>
          </a:xfrm>
          <a:prstGeom prst="flowChartConnec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1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MS Mincho" charset="-128"/>
            </a:endParaRPr>
          </a:p>
        </p:txBody>
      </p:sp>
      <p:sp>
        <p:nvSpPr>
          <p:cNvPr id="69" name="左中かっこ 68">
            <a:extLst>
              <a:ext uri="{FF2B5EF4-FFF2-40B4-BE49-F238E27FC236}">
                <a16:creationId xmlns:a16="http://schemas.microsoft.com/office/drawing/2014/main" id="{D560AFDB-71C7-4251-93BC-00D0610767EC}"/>
              </a:ext>
            </a:extLst>
          </p:cNvPr>
          <p:cNvSpPr/>
          <p:nvPr/>
        </p:nvSpPr>
        <p:spPr>
          <a:xfrm>
            <a:off x="4027526" y="2451384"/>
            <a:ext cx="142442" cy="6007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左中かっこ 69">
            <a:extLst>
              <a:ext uri="{FF2B5EF4-FFF2-40B4-BE49-F238E27FC236}">
                <a16:creationId xmlns:a16="http://schemas.microsoft.com/office/drawing/2014/main" id="{45B8D00F-DDFB-4E75-A4A7-7CDA105DF792}"/>
              </a:ext>
            </a:extLst>
          </p:cNvPr>
          <p:cNvSpPr/>
          <p:nvPr/>
        </p:nvSpPr>
        <p:spPr>
          <a:xfrm>
            <a:off x="4035013" y="4301369"/>
            <a:ext cx="142442" cy="6007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ローチャート : 結合子 278">
            <a:extLst>
              <a:ext uri="{FF2B5EF4-FFF2-40B4-BE49-F238E27FC236}">
                <a16:creationId xmlns:a16="http://schemas.microsoft.com/office/drawing/2014/main" id="{BCABF907-D039-4583-8E6D-13A5E1F9680F}"/>
              </a:ext>
            </a:extLst>
          </p:cNvPr>
          <p:cNvSpPr/>
          <p:nvPr/>
        </p:nvSpPr>
        <p:spPr>
          <a:xfrm>
            <a:off x="3341651" y="3475911"/>
            <a:ext cx="26852" cy="29628"/>
          </a:xfrm>
          <a:prstGeom prst="flowChartConnec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140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MS Mincho" charset="-128"/>
            </a:endParaRPr>
          </a:p>
        </p:txBody>
      </p:sp>
      <p:sp>
        <p:nvSpPr>
          <p:cNvPr id="72" name="フローチャート : 結合子 277">
            <a:extLst>
              <a:ext uri="{FF2B5EF4-FFF2-40B4-BE49-F238E27FC236}">
                <a16:creationId xmlns:a16="http://schemas.microsoft.com/office/drawing/2014/main" id="{E565FE81-7D3E-44E2-B440-D84447EDB996}"/>
              </a:ext>
            </a:extLst>
          </p:cNvPr>
          <p:cNvSpPr/>
          <p:nvPr/>
        </p:nvSpPr>
        <p:spPr>
          <a:xfrm>
            <a:off x="3337697" y="3693295"/>
            <a:ext cx="26851" cy="29628"/>
          </a:xfrm>
          <a:prstGeom prst="flowChartConnec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140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MS Mincho" charset="-128"/>
            </a:endParaRPr>
          </a:p>
        </p:txBody>
      </p:sp>
      <p:sp>
        <p:nvSpPr>
          <p:cNvPr id="73" name="フローチャート : 結合子 276">
            <a:extLst>
              <a:ext uri="{FF2B5EF4-FFF2-40B4-BE49-F238E27FC236}">
                <a16:creationId xmlns:a16="http://schemas.microsoft.com/office/drawing/2014/main" id="{FE96CFB0-7701-4392-9E2F-825876D5BF87}"/>
              </a:ext>
            </a:extLst>
          </p:cNvPr>
          <p:cNvSpPr/>
          <p:nvPr/>
        </p:nvSpPr>
        <p:spPr>
          <a:xfrm>
            <a:off x="3337696" y="3873614"/>
            <a:ext cx="26852" cy="29628"/>
          </a:xfrm>
          <a:prstGeom prst="flowChartConnec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1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33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A78F5243-175E-4128-8E08-8C6E3E633B9B}"/>
              </a:ext>
            </a:extLst>
          </p:cNvPr>
          <p:cNvSpPr/>
          <p:nvPr/>
        </p:nvSpPr>
        <p:spPr>
          <a:xfrm>
            <a:off x="3110431" y="331190"/>
            <a:ext cx="798022" cy="21058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START</a:t>
            </a:r>
            <a:endParaRPr kumimoji="1" lang="ja-JP" altLang="en-US" sz="1050" dirty="0"/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5F275B1E-5244-44B8-92F4-84FB6AB5F743}"/>
              </a:ext>
            </a:extLst>
          </p:cNvPr>
          <p:cNvSpPr/>
          <p:nvPr/>
        </p:nvSpPr>
        <p:spPr>
          <a:xfrm>
            <a:off x="2547935" y="820599"/>
            <a:ext cx="1923011" cy="2105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n</a:t>
            </a:r>
            <a:r>
              <a:rPr lang="ja-JP" altLang="en-US" sz="1050" dirty="0"/>
              <a:t>枚の写真の配置箇所の決定</a:t>
            </a:r>
            <a:endParaRPr kumimoji="1" lang="ja-JP" altLang="en-US" sz="1050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8AA29E37-DB0F-4CA0-A2CD-F46AC7B6631E}"/>
              </a:ext>
            </a:extLst>
          </p:cNvPr>
          <p:cNvSpPr/>
          <p:nvPr/>
        </p:nvSpPr>
        <p:spPr>
          <a:xfrm>
            <a:off x="1484425" y="1471409"/>
            <a:ext cx="1923011" cy="2022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配置完了ボタンを押す</a:t>
            </a:r>
            <a:endParaRPr kumimoji="1" lang="ja-JP" altLang="en-US" sz="1050" dirty="0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2FE70B17-EE0A-47D7-BFF6-FF69CB7FC7FD}"/>
              </a:ext>
            </a:extLst>
          </p:cNvPr>
          <p:cNvSpPr/>
          <p:nvPr/>
        </p:nvSpPr>
        <p:spPr>
          <a:xfrm>
            <a:off x="2547935" y="2270828"/>
            <a:ext cx="1923011" cy="2105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n</a:t>
            </a:r>
            <a:r>
              <a:rPr kumimoji="1" lang="ja-JP" altLang="en-US" sz="1050" dirty="0"/>
              <a:t>枚の写真を提示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B8C44F65-69D6-4D50-8762-71268523CDCA}"/>
              </a:ext>
            </a:extLst>
          </p:cNvPr>
          <p:cNvSpPr/>
          <p:nvPr/>
        </p:nvSpPr>
        <p:spPr>
          <a:xfrm>
            <a:off x="3611446" y="1471409"/>
            <a:ext cx="1923011" cy="2105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配置完了と発声</a:t>
            </a:r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E9FA9DAD-8E7B-4F1D-8124-6448629D4C30}"/>
              </a:ext>
            </a:extLst>
          </p:cNvPr>
          <p:cNvSpPr/>
          <p:nvPr/>
        </p:nvSpPr>
        <p:spPr>
          <a:xfrm>
            <a:off x="2445931" y="5346186"/>
            <a:ext cx="2127021" cy="72182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5</a:t>
            </a:r>
            <a:r>
              <a:rPr lang="ja-JP" altLang="en-US" sz="1050" dirty="0"/>
              <a:t>点をつけた</a:t>
            </a:r>
            <a:endParaRPr lang="en-US" altLang="ja-JP" sz="1050" dirty="0"/>
          </a:p>
          <a:p>
            <a:pPr algn="ctr"/>
            <a:r>
              <a:rPr lang="ja-JP" altLang="en-US" sz="1050" dirty="0"/>
              <a:t>写真が</a:t>
            </a:r>
            <a:r>
              <a:rPr lang="en-US" altLang="ja-JP" sz="1050" dirty="0"/>
              <a:t>5</a:t>
            </a:r>
            <a:r>
              <a:rPr lang="ja-JP" altLang="en-US" sz="1050" dirty="0"/>
              <a:t>組以上</a:t>
            </a:r>
            <a:endParaRPr kumimoji="1" lang="ja-JP" altLang="en-US" sz="1050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9D306CB6-B3D1-4190-AAD8-F64780782D37}"/>
              </a:ext>
            </a:extLst>
          </p:cNvPr>
          <p:cNvSpPr/>
          <p:nvPr/>
        </p:nvSpPr>
        <p:spPr>
          <a:xfrm>
            <a:off x="3110431" y="6390083"/>
            <a:ext cx="798022" cy="21058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END</a:t>
            </a:r>
            <a:endParaRPr kumimoji="1" lang="ja-JP" altLang="en-US" sz="1050" dirty="0"/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80E27C91-2695-483D-9EEF-85FBDA755C18}"/>
              </a:ext>
            </a:extLst>
          </p:cNvPr>
          <p:cNvSpPr/>
          <p:nvPr/>
        </p:nvSpPr>
        <p:spPr>
          <a:xfrm>
            <a:off x="4921219" y="5209430"/>
            <a:ext cx="1923011" cy="2105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評価の高い写真の組を生成</a:t>
            </a:r>
          </a:p>
        </p:txBody>
      </p:sp>
      <p:sp>
        <p:nvSpPr>
          <p:cNvPr id="14" name="フローチャート: 判断 13">
            <a:extLst>
              <a:ext uri="{FF2B5EF4-FFF2-40B4-BE49-F238E27FC236}">
                <a16:creationId xmlns:a16="http://schemas.microsoft.com/office/drawing/2014/main" id="{F46A5AA8-CFB1-4989-95C1-6DC3909145CA}"/>
              </a:ext>
            </a:extLst>
          </p:cNvPr>
          <p:cNvSpPr/>
          <p:nvPr/>
        </p:nvSpPr>
        <p:spPr>
          <a:xfrm>
            <a:off x="2445928" y="4103157"/>
            <a:ext cx="2127021" cy="72182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100</a:t>
            </a:r>
            <a:r>
              <a:rPr kumimoji="1" lang="ja-JP" altLang="en-US" sz="1050" dirty="0"/>
              <a:t>回評価</a:t>
            </a:r>
            <a:endParaRPr kumimoji="1" lang="en-US" altLang="ja-JP" sz="1050" dirty="0"/>
          </a:p>
          <a:p>
            <a:pPr algn="ctr"/>
            <a:r>
              <a:rPr lang="ja-JP" altLang="en-US" sz="1050" dirty="0"/>
              <a:t>終了</a:t>
            </a:r>
            <a:endParaRPr kumimoji="1" lang="ja-JP" altLang="en-US" sz="105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B05A043-B26E-439C-8B5A-C8BFC8B349DF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509441" y="541779"/>
            <a:ext cx="1" cy="27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3DF597D-CC19-4C1B-912C-AE20C721202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445930" y="1230346"/>
            <a:ext cx="1" cy="24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2AB20A0-E671-49AB-95D0-3D761C42044D}"/>
              </a:ext>
            </a:extLst>
          </p:cNvPr>
          <p:cNvCxnSpPr>
            <a:cxnSpLocks/>
          </p:cNvCxnSpPr>
          <p:nvPr/>
        </p:nvCxnSpPr>
        <p:spPr>
          <a:xfrm>
            <a:off x="4572950" y="1230346"/>
            <a:ext cx="1" cy="24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E5B1B21-6C83-42FE-AC0F-BDAE5CCA9FB3}"/>
              </a:ext>
            </a:extLst>
          </p:cNvPr>
          <p:cNvCxnSpPr/>
          <p:nvPr/>
        </p:nvCxnSpPr>
        <p:spPr>
          <a:xfrm>
            <a:off x="2445930" y="1230346"/>
            <a:ext cx="21270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52EB603-35C6-4507-A9AD-B2F6D89CCF1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509441" y="1031188"/>
            <a:ext cx="0" cy="197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62F2AF2-B335-4BBC-B71A-B8903186A197}"/>
              </a:ext>
            </a:extLst>
          </p:cNvPr>
          <p:cNvCxnSpPr>
            <a:cxnSpLocks/>
          </p:cNvCxnSpPr>
          <p:nvPr/>
        </p:nvCxnSpPr>
        <p:spPr>
          <a:xfrm>
            <a:off x="2445930" y="2685438"/>
            <a:ext cx="1" cy="24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B69A68-C94C-47DD-B24F-EF1244A878D8}"/>
              </a:ext>
            </a:extLst>
          </p:cNvPr>
          <p:cNvCxnSpPr>
            <a:cxnSpLocks/>
          </p:cNvCxnSpPr>
          <p:nvPr/>
        </p:nvCxnSpPr>
        <p:spPr>
          <a:xfrm>
            <a:off x="4572950" y="2685438"/>
            <a:ext cx="1" cy="24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A3A2B16-CD68-4AB0-9DCA-30915899EE55}"/>
              </a:ext>
            </a:extLst>
          </p:cNvPr>
          <p:cNvCxnSpPr/>
          <p:nvPr/>
        </p:nvCxnSpPr>
        <p:spPr>
          <a:xfrm>
            <a:off x="2445930" y="2685438"/>
            <a:ext cx="21270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21B5046-7B6F-4CF4-9C08-19D2F28F2E3D}"/>
              </a:ext>
            </a:extLst>
          </p:cNvPr>
          <p:cNvCxnSpPr>
            <a:cxnSpLocks/>
          </p:cNvCxnSpPr>
          <p:nvPr/>
        </p:nvCxnSpPr>
        <p:spPr>
          <a:xfrm>
            <a:off x="3509439" y="2487984"/>
            <a:ext cx="0" cy="197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E0E10BA-C38B-4C41-87CF-C2E6261A562C}"/>
              </a:ext>
            </a:extLst>
          </p:cNvPr>
          <p:cNvCxnSpPr/>
          <p:nvPr/>
        </p:nvCxnSpPr>
        <p:spPr>
          <a:xfrm>
            <a:off x="2445928" y="3363002"/>
            <a:ext cx="21270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F656C97-08A5-4032-A504-AE44010AB21C}"/>
              </a:ext>
            </a:extLst>
          </p:cNvPr>
          <p:cNvCxnSpPr>
            <a:cxnSpLocks/>
          </p:cNvCxnSpPr>
          <p:nvPr/>
        </p:nvCxnSpPr>
        <p:spPr>
          <a:xfrm flipH="1">
            <a:off x="2445930" y="3153673"/>
            <a:ext cx="1" cy="212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736669B-9C11-48F5-98F1-CADCEE07D613}"/>
              </a:ext>
            </a:extLst>
          </p:cNvPr>
          <p:cNvCxnSpPr/>
          <p:nvPr/>
        </p:nvCxnSpPr>
        <p:spPr>
          <a:xfrm flipH="1">
            <a:off x="4569050" y="3149599"/>
            <a:ext cx="1" cy="212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4B2F038-F3C9-400B-B5F7-B934781C41C5}"/>
              </a:ext>
            </a:extLst>
          </p:cNvPr>
          <p:cNvCxnSpPr>
            <a:cxnSpLocks/>
          </p:cNvCxnSpPr>
          <p:nvPr/>
        </p:nvCxnSpPr>
        <p:spPr>
          <a:xfrm>
            <a:off x="3509439" y="3352477"/>
            <a:ext cx="0" cy="26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>
            <a:extLst>
              <a:ext uri="{FF2B5EF4-FFF2-40B4-BE49-F238E27FC236}">
                <a16:creationId xmlns:a16="http://schemas.microsoft.com/office/drawing/2014/main" id="{F6F91EDD-BE20-4641-B15B-685740AFE8FD}"/>
              </a:ext>
            </a:extLst>
          </p:cNvPr>
          <p:cNvSpPr/>
          <p:nvPr/>
        </p:nvSpPr>
        <p:spPr>
          <a:xfrm>
            <a:off x="2547935" y="3629123"/>
            <a:ext cx="1923011" cy="2105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感性評価モデルを更新</a:t>
            </a:r>
          </a:p>
        </p:txBody>
      </p:sp>
      <p:sp>
        <p:nvSpPr>
          <p:cNvPr id="37" name="フローチャート: 処理 36">
            <a:extLst>
              <a:ext uri="{FF2B5EF4-FFF2-40B4-BE49-F238E27FC236}">
                <a16:creationId xmlns:a16="http://schemas.microsoft.com/office/drawing/2014/main" id="{831C7F06-AE83-4C68-86D9-8088129E2704}"/>
              </a:ext>
            </a:extLst>
          </p:cNvPr>
          <p:cNvSpPr/>
          <p:nvPr/>
        </p:nvSpPr>
        <p:spPr>
          <a:xfrm>
            <a:off x="1484425" y="2937369"/>
            <a:ext cx="1923011" cy="2105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評価ボタンを押す</a:t>
            </a:r>
          </a:p>
        </p:txBody>
      </p:sp>
      <p:sp>
        <p:nvSpPr>
          <p:cNvPr id="38" name="フローチャート: 処理 37">
            <a:extLst>
              <a:ext uri="{FF2B5EF4-FFF2-40B4-BE49-F238E27FC236}">
                <a16:creationId xmlns:a16="http://schemas.microsoft.com/office/drawing/2014/main" id="{7312973E-72FD-42F8-8CF0-82BC1C77C63B}"/>
              </a:ext>
            </a:extLst>
          </p:cNvPr>
          <p:cNvSpPr/>
          <p:nvPr/>
        </p:nvSpPr>
        <p:spPr>
          <a:xfrm>
            <a:off x="3611446" y="2942556"/>
            <a:ext cx="1923011" cy="21058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評価値を発声する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A13A9C0-A0B2-4527-8524-27901F7FC536}"/>
              </a:ext>
            </a:extLst>
          </p:cNvPr>
          <p:cNvCxnSpPr/>
          <p:nvPr/>
        </p:nvCxnSpPr>
        <p:spPr>
          <a:xfrm>
            <a:off x="2445928" y="1877843"/>
            <a:ext cx="21270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4F7EF40-B768-4706-92AC-5F1280AE64BD}"/>
              </a:ext>
            </a:extLst>
          </p:cNvPr>
          <p:cNvCxnSpPr>
            <a:cxnSpLocks/>
          </p:cNvCxnSpPr>
          <p:nvPr/>
        </p:nvCxnSpPr>
        <p:spPr>
          <a:xfrm flipH="1">
            <a:off x="2445930" y="1668514"/>
            <a:ext cx="1" cy="212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AE5AFF4-E2BD-4569-AE47-00127E8E7144}"/>
              </a:ext>
            </a:extLst>
          </p:cNvPr>
          <p:cNvCxnSpPr/>
          <p:nvPr/>
        </p:nvCxnSpPr>
        <p:spPr>
          <a:xfrm flipH="1">
            <a:off x="4569050" y="1664440"/>
            <a:ext cx="1" cy="212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0BFD8EF-5B07-4A2D-A23F-2530375C13F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09441" y="1877351"/>
            <a:ext cx="0" cy="39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5FFA3A7-ABA1-472E-A66D-E5CC5A8B0740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 flipH="1">
            <a:off x="3509439" y="3839712"/>
            <a:ext cx="2" cy="26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E5AE421-C1D0-4688-9A5B-8E558D9F9085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3509439" y="4824980"/>
            <a:ext cx="3" cy="52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4CC8C34-DFFC-45E9-99AB-2EF92F95D015}"/>
              </a:ext>
            </a:extLst>
          </p:cNvPr>
          <p:cNvCxnSpPr>
            <a:cxnSpLocks/>
          </p:cNvCxnSpPr>
          <p:nvPr/>
        </p:nvCxnSpPr>
        <p:spPr>
          <a:xfrm flipH="1">
            <a:off x="3509439" y="2060239"/>
            <a:ext cx="2373286" cy="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8414F07-7B81-4CFB-91C4-77888B7D9171}"/>
              </a:ext>
            </a:extLst>
          </p:cNvPr>
          <p:cNvCxnSpPr>
            <a:stCxn id="14" idx="3"/>
          </p:cNvCxnSpPr>
          <p:nvPr/>
        </p:nvCxnSpPr>
        <p:spPr>
          <a:xfrm flipV="1">
            <a:off x="4572949" y="4464068"/>
            <a:ext cx="130977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15A4C18-1D18-4DFF-A8BE-92FD1C231CE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572952" y="5707098"/>
            <a:ext cx="1309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2B0AA76E-F5D5-4E36-9C42-77F4541DD0A2}"/>
              </a:ext>
            </a:extLst>
          </p:cNvPr>
          <p:cNvCxnSpPr/>
          <p:nvPr/>
        </p:nvCxnSpPr>
        <p:spPr>
          <a:xfrm flipH="1">
            <a:off x="3509438" y="5024111"/>
            <a:ext cx="237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FDC58FC5-17B0-418C-917A-756F9AE53CA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882725" y="5024111"/>
            <a:ext cx="0" cy="185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7E98C71D-8636-4BB2-BFF6-B90C819CF177}"/>
              </a:ext>
            </a:extLst>
          </p:cNvPr>
          <p:cNvCxnSpPr>
            <a:cxnSpLocks/>
          </p:cNvCxnSpPr>
          <p:nvPr/>
        </p:nvCxnSpPr>
        <p:spPr>
          <a:xfrm flipV="1">
            <a:off x="5882724" y="2060240"/>
            <a:ext cx="0" cy="2403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2D2F54AB-8427-4F6B-83BE-1BFEF266951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509442" y="6068009"/>
            <a:ext cx="0" cy="32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3C942B0-F7D6-4C84-9213-95D59DE83514}"/>
              </a:ext>
            </a:extLst>
          </p:cNvPr>
          <p:cNvCxnSpPr>
            <a:endCxn id="13" idx="2"/>
          </p:cNvCxnSpPr>
          <p:nvPr/>
        </p:nvCxnSpPr>
        <p:spPr>
          <a:xfrm flipV="1">
            <a:off x="5882724" y="5420019"/>
            <a:ext cx="1" cy="28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6982920-142E-47C8-905C-1ADA9FB63BD4}"/>
              </a:ext>
            </a:extLst>
          </p:cNvPr>
          <p:cNvSpPr txBox="1"/>
          <p:nvPr/>
        </p:nvSpPr>
        <p:spPr>
          <a:xfrm flipH="1">
            <a:off x="3611446" y="4770195"/>
            <a:ext cx="469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YES</a:t>
            </a:r>
            <a:endParaRPr kumimoji="1" lang="ja-JP" altLang="en-US" sz="105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BDCA198-564C-4668-9E2B-348C6A022D7C}"/>
              </a:ext>
            </a:extLst>
          </p:cNvPr>
          <p:cNvSpPr txBox="1"/>
          <p:nvPr/>
        </p:nvSpPr>
        <p:spPr>
          <a:xfrm flipH="1">
            <a:off x="3611445" y="6052541"/>
            <a:ext cx="469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YES</a:t>
            </a:r>
            <a:endParaRPr kumimoji="1" lang="ja-JP" altLang="en-US" sz="105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59EF951-A300-4815-AA28-9C4A5FB7EA53}"/>
              </a:ext>
            </a:extLst>
          </p:cNvPr>
          <p:cNvSpPr txBox="1"/>
          <p:nvPr/>
        </p:nvSpPr>
        <p:spPr>
          <a:xfrm flipH="1">
            <a:off x="4470946" y="4175854"/>
            <a:ext cx="469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NO</a:t>
            </a:r>
            <a:endParaRPr kumimoji="1" lang="ja-JP" altLang="en-US" sz="105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0D71090-A5EA-4C5C-BCF6-46CCCA1E70D6}"/>
              </a:ext>
            </a:extLst>
          </p:cNvPr>
          <p:cNvSpPr txBox="1"/>
          <p:nvPr/>
        </p:nvSpPr>
        <p:spPr>
          <a:xfrm flipH="1">
            <a:off x="4470945" y="5412285"/>
            <a:ext cx="469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NO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3808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79</Words>
  <Application>Microsoft Office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MS Gothic</vt:lpstr>
      <vt:lpstr>MS Mincho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FURUKAWA Kosuke</dc:creator>
  <cp:lastModifiedBy>FURUKAWA Kosuke</cp:lastModifiedBy>
  <cp:revision>19</cp:revision>
  <dcterms:created xsi:type="dcterms:W3CDTF">2019-02-10T10:35:01Z</dcterms:created>
  <dcterms:modified xsi:type="dcterms:W3CDTF">2019-02-16T06:52:14Z</dcterms:modified>
</cp:coreProperties>
</file>