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2"/>
    <p:restoredTop sz="96070"/>
  </p:normalViewPr>
  <p:slideViewPr>
    <p:cSldViewPr snapToGrid="0" snapToObjects="1">
      <p:cViewPr>
        <p:scale>
          <a:sx n="135" d="100"/>
          <a:sy n="135" d="100"/>
        </p:scale>
        <p:origin x="-40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27FF-1EF0-A045-8EDE-3F1A5040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147F2-CFB4-9945-B405-627B370E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306D-D144-1340-A2D9-C145A697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0AD1-7D0B-FD42-91CF-F52D375C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F311-D95C-E042-B976-7AD6EAB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C57B-F739-1C44-B435-DFDC504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0477B-5DE6-004A-AEEF-0FD110BD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7BD6-670E-2641-BFDC-9B8C5A0E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94-9E0E-F344-A613-4CFC9B91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9A8E-CBC7-E848-B716-F578B871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0BB9-024B-DC44-AB6D-07F8EE00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8CBC-EE67-3344-BC81-C2BF96E2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3B85-B59D-9440-838D-B97EF5B0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6A2E-DE1D-6249-BF06-8BE442D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EE29-7E48-0343-81C2-A0FFD663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08C3-EB81-5A4C-B1FB-A8FCC359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BD30-F1BB-7740-85C1-96E00A14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1BD2-5140-D843-8C13-F6D6E8DD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8A45-21E7-9440-A6E1-A7A14FC0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3947-41BB-0C4A-9733-DF391FE9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3ED0-92FF-FF42-BCBB-09D17855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232E-1515-9841-8722-18A01AB9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1C96-3C21-884C-8AAC-8E69935B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7BCC-438B-6544-BEDB-5492AEF9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DB48-92A8-844E-AC17-ED411FD5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8BDD-A97A-7749-8A20-0653515A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17F2-0856-C142-AB26-128C27C6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E47C-A513-A246-895C-8C11EE1A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D6A2-3850-EE47-8E01-3D8C821B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283-CCEF-CC49-94AB-34BBD7BF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B22DB-7633-654C-839C-8346CF97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38A-F39A-4442-9318-AFE7B34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06D6-C58C-8946-B083-3C89E975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9176-FF2F-DB49-AFF5-FABA8453F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6295E-3A7E-4343-80D6-BD2EBEB6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7671D-45A6-8643-8252-DA1992B19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F43E9-C3D3-0D42-83AF-D50A02C6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8C657-288E-DB41-95BA-BF61BD1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3D4A-B8D4-FD49-A63F-9B8C4D62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A1C6-7E61-524F-80C1-33784316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8B004-8E2D-7349-9646-7E74D6F1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9298-3220-654D-8FD4-2E0C4388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6B68-918A-5D4C-B47D-579C4F5D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C1C9-E55B-9544-B1C0-52AD8DA6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F3FC8-1FC8-5049-AE95-CC7D1782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2D7E-C431-9441-BE8A-3BE1D4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E886-58F5-604A-B90D-7C3ED14A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A4B3-C43D-2C49-9205-5CA1E57F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D634-9E28-F64A-8D7C-A444A39B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3B20-9BFE-7D4C-9174-199E5028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3BA6-49CF-DB40-8919-5D5EF5E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4A60-4C04-DE4C-9F48-C6A6B93F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74AC-06EB-8E43-B107-AB69034F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52664-3DBC-C749-AAD1-CB06965D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2909-E42B-9E4D-983D-1EFCADEA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5E15-9DAF-A542-B3D4-B708A66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03B5-816D-0B47-A224-EFD5B44A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CACD-CD89-F949-8E40-F026F705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14AB5-9ADB-B74A-A77E-9E2A0404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5E01-3972-9B43-BB3F-739BCC24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8D44-EDE0-FA4B-AC12-3F856754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E0-0914-274B-B22B-D14AFBEA0CA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B757-C6A5-0C49-82AE-BC3BDF56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FAF1-447D-BE40-92A4-987BAA49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384C-86FF-4147-9992-2E64B7AA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0D2E6A-45A0-F543-B90D-64BF708599D9}"/>
              </a:ext>
            </a:extLst>
          </p:cNvPr>
          <p:cNvGrpSpPr/>
          <p:nvPr/>
        </p:nvGrpSpPr>
        <p:grpSpPr>
          <a:xfrm>
            <a:off x="2352920" y="1770916"/>
            <a:ext cx="6024753" cy="3817060"/>
            <a:chOff x="2352920" y="1770916"/>
            <a:chExt cx="6024753" cy="38170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6E028B-B7D4-1E4B-A347-288D0EB317B9}"/>
                </a:ext>
              </a:extLst>
            </p:cNvPr>
            <p:cNvSpPr/>
            <p:nvPr/>
          </p:nvSpPr>
          <p:spPr>
            <a:xfrm rot="16200000">
              <a:off x="4294078" y="2193707"/>
              <a:ext cx="1304567" cy="458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285636-3A4E-B841-AC90-583F0AFE06CB}"/>
                </a:ext>
              </a:extLst>
            </p:cNvPr>
            <p:cNvSpPr/>
            <p:nvPr/>
          </p:nvSpPr>
          <p:spPr>
            <a:xfrm rot="16200000">
              <a:off x="2711886" y="4217746"/>
              <a:ext cx="981513" cy="127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A6A57-E233-F344-A57A-4BD0298C8245}"/>
                </a:ext>
              </a:extLst>
            </p:cNvPr>
            <p:cNvSpPr/>
            <p:nvPr/>
          </p:nvSpPr>
          <p:spPr>
            <a:xfrm rot="16200000">
              <a:off x="3908602" y="4247681"/>
              <a:ext cx="1604398" cy="59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6E6631-F06E-D243-A752-340278C7A1CB}"/>
                </a:ext>
              </a:extLst>
            </p:cNvPr>
            <p:cNvSpPr/>
            <p:nvPr/>
          </p:nvSpPr>
          <p:spPr>
            <a:xfrm rot="16200000">
              <a:off x="4958902" y="3815619"/>
              <a:ext cx="1604398" cy="14557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3227AD-1E41-0A4A-94FC-9078DAEC34C2}"/>
                </a:ext>
              </a:extLst>
            </p:cNvPr>
            <p:cNvSpPr/>
            <p:nvPr/>
          </p:nvSpPr>
          <p:spPr>
            <a:xfrm rot="16200000">
              <a:off x="7314513" y="5102345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9C656C-E63C-8445-97B5-A27C79A67AAE}"/>
                </a:ext>
              </a:extLst>
            </p:cNvPr>
            <p:cNvSpPr/>
            <p:nvPr/>
          </p:nvSpPr>
          <p:spPr>
            <a:xfrm rot="16200000">
              <a:off x="7368469" y="3364647"/>
              <a:ext cx="736136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1327B-E67E-B448-9E5A-901D045FD373}"/>
                </a:ext>
              </a:extLst>
            </p:cNvPr>
            <p:cNvSpPr/>
            <p:nvPr/>
          </p:nvSpPr>
          <p:spPr>
            <a:xfrm rot="10800000">
              <a:off x="5133922" y="3080660"/>
              <a:ext cx="1269004" cy="1510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50C66A-3685-F144-A5A0-DEF95260CD38}"/>
                </a:ext>
              </a:extLst>
            </p:cNvPr>
            <p:cNvSpPr/>
            <p:nvPr/>
          </p:nvSpPr>
          <p:spPr>
            <a:xfrm rot="10800000">
              <a:off x="3848180" y="3080661"/>
              <a:ext cx="290805" cy="151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4780F-5F9E-7640-9416-FD0D404A23FB}"/>
                </a:ext>
              </a:extLst>
            </p:cNvPr>
            <p:cNvSpPr/>
            <p:nvPr/>
          </p:nvSpPr>
          <p:spPr>
            <a:xfrm rot="16200000">
              <a:off x="3414636" y="3194768"/>
              <a:ext cx="396380" cy="168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A9BF5-0BA1-D043-BC35-0762E1EED659}"/>
                </a:ext>
              </a:extLst>
            </p:cNvPr>
            <p:cNvSpPr/>
            <p:nvPr/>
          </p:nvSpPr>
          <p:spPr>
            <a:xfrm rot="10800000">
              <a:off x="4135259" y="3080661"/>
              <a:ext cx="290805" cy="15100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E48E8A-966B-F840-BF13-78F4CCDB0C96}"/>
                </a:ext>
              </a:extLst>
            </p:cNvPr>
            <p:cNvSpPr/>
            <p:nvPr/>
          </p:nvSpPr>
          <p:spPr>
            <a:xfrm rot="10800000">
              <a:off x="4426064" y="3080661"/>
              <a:ext cx="290805" cy="15100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88A774-B46D-8F45-8864-8488EFCC6D72}"/>
                </a:ext>
              </a:extLst>
            </p:cNvPr>
            <p:cNvSpPr/>
            <p:nvPr/>
          </p:nvSpPr>
          <p:spPr>
            <a:xfrm rot="10800000">
              <a:off x="3860970" y="5165629"/>
              <a:ext cx="440403" cy="151002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DAF5E2-5604-3A49-BA1D-E443CAA683E5}"/>
                </a:ext>
              </a:extLst>
            </p:cNvPr>
            <p:cNvSpPr/>
            <p:nvPr/>
          </p:nvSpPr>
          <p:spPr>
            <a:xfrm rot="16200000">
              <a:off x="3747325" y="4865695"/>
              <a:ext cx="395455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FBC500-0241-9542-90BB-9BFDAF914C33}"/>
                </a:ext>
              </a:extLst>
            </p:cNvPr>
            <p:cNvSpPr/>
            <p:nvPr/>
          </p:nvSpPr>
          <p:spPr>
            <a:xfrm rot="16200000">
              <a:off x="3747325" y="4452116"/>
              <a:ext cx="395455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B374CF-4BEA-A540-9804-7BFFD214B1C0}"/>
                </a:ext>
              </a:extLst>
            </p:cNvPr>
            <p:cNvSpPr/>
            <p:nvPr/>
          </p:nvSpPr>
          <p:spPr>
            <a:xfrm rot="16200000">
              <a:off x="3749992" y="4041381"/>
              <a:ext cx="395455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E6BEF8-F6F6-1E4E-9BD4-0B9A0836BCE6}"/>
                </a:ext>
              </a:extLst>
            </p:cNvPr>
            <p:cNvSpPr/>
            <p:nvPr/>
          </p:nvSpPr>
          <p:spPr>
            <a:xfrm rot="16200000">
              <a:off x="7314513" y="4770854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9AB905-70D6-644B-BFBC-20D5EDCFBFBA}"/>
                </a:ext>
              </a:extLst>
            </p:cNvPr>
            <p:cNvSpPr/>
            <p:nvPr/>
          </p:nvSpPr>
          <p:spPr>
            <a:xfrm rot="16200000">
              <a:off x="7314513" y="4439363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58649B-8FDC-0B44-A53F-06FD734D7948}"/>
                </a:ext>
              </a:extLst>
            </p:cNvPr>
            <p:cNvSpPr/>
            <p:nvPr/>
          </p:nvSpPr>
          <p:spPr>
            <a:xfrm rot="16200000">
              <a:off x="7544704" y="4896784"/>
              <a:ext cx="318531" cy="2522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0E1515-0F5D-5C42-8CE9-676F700F8046}"/>
                </a:ext>
              </a:extLst>
            </p:cNvPr>
            <p:cNvSpPr/>
            <p:nvPr/>
          </p:nvSpPr>
          <p:spPr>
            <a:xfrm rot="16200000">
              <a:off x="6626080" y="3095926"/>
              <a:ext cx="298776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5D4F9-60DC-4F4A-9A0B-85EA9CF10BCB}"/>
                </a:ext>
              </a:extLst>
            </p:cNvPr>
            <p:cNvSpPr/>
            <p:nvPr/>
          </p:nvSpPr>
          <p:spPr>
            <a:xfrm rot="16200000">
              <a:off x="7253495" y="2948565"/>
              <a:ext cx="81708" cy="367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B1A0AE-5F8A-634C-8316-4F2ED96BC7DD}"/>
                </a:ext>
              </a:extLst>
            </p:cNvPr>
            <p:cNvSpPr/>
            <p:nvPr/>
          </p:nvSpPr>
          <p:spPr>
            <a:xfrm rot="16200000">
              <a:off x="8086860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C5D7E2-9456-2141-95CF-FD7E66BC485D}"/>
                </a:ext>
              </a:extLst>
            </p:cNvPr>
            <p:cNvSpPr/>
            <p:nvPr/>
          </p:nvSpPr>
          <p:spPr>
            <a:xfrm rot="16200000">
              <a:off x="7930511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14EE40-2606-374D-94F7-6C9922CF5F30}"/>
                </a:ext>
              </a:extLst>
            </p:cNvPr>
            <p:cNvSpPr/>
            <p:nvPr/>
          </p:nvSpPr>
          <p:spPr>
            <a:xfrm rot="16200000">
              <a:off x="6648479" y="4552228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D85573-9D89-864A-B336-F9DE7872FE7C}"/>
                </a:ext>
              </a:extLst>
            </p:cNvPr>
            <p:cNvSpPr/>
            <p:nvPr/>
          </p:nvSpPr>
          <p:spPr>
            <a:xfrm rot="16200000">
              <a:off x="6544904" y="4226365"/>
              <a:ext cx="270155" cy="161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CBCEBF-BD33-714C-B072-5DE01429C7D4}"/>
                </a:ext>
              </a:extLst>
            </p:cNvPr>
            <p:cNvSpPr/>
            <p:nvPr/>
          </p:nvSpPr>
          <p:spPr>
            <a:xfrm rot="16200000">
              <a:off x="6702054" y="3972116"/>
              <a:ext cx="146828" cy="1418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D01D3-9476-3F44-AC45-37A0FD2E6AF8}"/>
                </a:ext>
              </a:extLst>
            </p:cNvPr>
            <p:cNvSpPr/>
            <p:nvPr/>
          </p:nvSpPr>
          <p:spPr>
            <a:xfrm rot="16200000">
              <a:off x="7941292" y="4769301"/>
              <a:ext cx="318531" cy="252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A0B878-4737-AB43-B0C3-BB3E787FFE04}"/>
                </a:ext>
              </a:extLst>
            </p:cNvPr>
            <p:cNvSpPr/>
            <p:nvPr/>
          </p:nvSpPr>
          <p:spPr>
            <a:xfrm rot="16200000">
              <a:off x="7968608" y="4826129"/>
              <a:ext cx="268583" cy="138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461226-49F0-F642-BA2C-DD543A57543C}"/>
                </a:ext>
              </a:extLst>
            </p:cNvPr>
            <p:cNvSpPr/>
            <p:nvPr/>
          </p:nvSpPr>
          <p:spPr>
            <a:xfrm rot="16200000">
              <a:off x="7827702" y="4311874"/>
              <a:ext cx="213480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B3DF12-1BD5-CD4F-86AD-A41504E5B5D6}"/>
                </a:ext>
              </a:extLst>
            </p:cNvPr>
            <p:cNvSpPr/>
            <p:nvPr/>
          </p:nvSpPr>
          <p:spPr>
            <a:xfrm rot="16200000">
              <a:off x="8111127" y="4311874"/>
              <a:ext cx="213480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D833C26-D85B-8348-8C8F-5C8399B369E8}"/>
                </a:ext>
              </a:extLst>
            </p:cNvPr>
            <p:cNvSpPr/>
            <p:nvPr/>
          </p:nvSpPr>
          <p:spPr>
            <a:xfrm rot="16200000">
              <a:off x="7405582" y="4028538"/>
              <a:ext cx="280487" cy="31226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9775F1-6D62-E641-96E5-A79BB368F423}"/>
                </a:ext>
              </a:extLst>
            </p:cNvPr>
            <p:cNvSpPr/>
            <p:nvPr/>
          </p:nvSpPr>
          <p:spPr>
            <a:xfrm rot="16200000">
              <a:off x="4311812" y="5173400"/>
              <a:ext cx="94892" cy="638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A32E21-ADDA-1A42-AA76-A9B672981900}"/>
                </a:ext>
              </a:extLst>
            </p:cNvPr>
            <p:cNvSpPr/>
            <p:nvPr/>
          </p:nvSpPr>
          <p:spPr>
            <a:xfrm rot="16200000">
              <a:off x="4339045" y="1307068"/>
              <a:ext cx="2265035" cy="58122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3C3A2D-A570-B64F-928E-52ABC6EEFAA8}"/>
                </a:ext>
              </a:extLst>
            </p:cNvPr>
            <p:cNvGrpSpPr/>
            <p:nvPr/>
          </p:nvGrpSpPr>
          <p:grpSpPr>
            <a:xfrm rot="16200000">
              <a:off x="6689423" y="4383403"/>
              <a:ext cx="442421" cy="713433"/>
              <a:chOff x="962716" y="4938650"/>
              <a:chExt cx="446487" cy="449347"/>
            </a:xfrm>
            <a:solidFill>
              <a:srgbClr val="FFC000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043FE2E-2040-D44F-861C-DAD5E7135BEB}"/>
                  </a:ext>
                </a:extLst>
              </p:cNvPr>
              <p:cNvSpPr/>
              <p:nvPr/>
            </p:nvSpPr>
            <p:spPr>
              <a:xfrm>
                <a:off x="962716" y="4940516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FAF5EB-5D3E-874B-9010-FDB6E08ACEA2}"/>
                  </a:ext>
                </a:extLst>
              </p:cNvPr>
              <p:cNvSpPr/>
              <p:nvPr/>
            </p:nvSpPr>
            <p:spPr>
              <a:xfrm>
                <a:off x="962717" y="5356492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6DDF33E-964E-EB43-8042-80DA9C182F88}"/>
                  </a:ext>
                </a:extLst>
              </p:cNvPr>
              <p:cNvSpPr/>
              <p:nvPr/>
            </p:nvSpPr>
            <p:spPr>
              <a:xfrm rot="5400000">
                <a:off x="963136" y="5139033"/>
                <a:ext cx="446486" cy="45719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9AE7E-6BB6-3B47-B6AC-52107A4580EF}"/>
                </a:ext>
              </a:extLst>
            </p:cNvPr>
            <p:cNvSpPr/>
            <p:nvPr/>
          </p:nvSpPr>
          <p:spPr>
            <a:xfrm rot="16200000">
              <a:off x="7440611" y="4580631"/>
              <a:ext cx="400639" cy="12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264B772B-F2FA-654A-AF3B-8788BC286484}"/>
                </a:ext>
              </a:extLst>
            </p:cNvPr>
            <p:cNvSpPr/>
            <p:nvPr/>
          </p:nvSpPr>
          <p:spPr>
            <a:xfrm rot="16200000" flipH="1">
              <a:off x="4840251" y="2805932"/>
              <a:ext cx="553586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CCF89AA-BBE6-F54D-BB1E-2C0CA9240838}"/>
                </a:ext>
              </a:extLst>
            </p:cNvPr>
            <p:cNvSpPr/>
            <p:nvPr/>
          </p:nvSpPr>
          <p:spPr>
            <a:xfrm rot="16200000" flipV="1">
              <a:off x="2780325" y="4068334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E72266F8-C40C-CB4E-9742-22A2871D15D2}"/>
                </a:ext>
              </a:extLst>
            </p:cNvPr>
            <p:cNvSpPr/>
            <p:nvPr/>
          </p:nvSpPr>
          <p:spPr>
            <a:xfrm rot="16200000" flipV="1">
              <a:off x="4440594" y="3444476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7BD548-DAAA-EE4A-9A64-AD32122CDF07}"/>
                </a:ext>
              </a:extLst>
            </p:cNvPr>
            <p:cNvSpPr/>
            <p:nvPr/>
          </p:nvSpPr>
          <p:spPr>
            <a:xfrm rot="16200000">
              <a:off x="2514099" y="3797687"/>
              <a:ext cx="605694" cy="38894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09AEF1-1CA8-4246-9AE0-81D6C7C7B9B1}"/>
                </a:ext>
              </a:extLst>
            </p:cNvPr>
            <p:cNvSpPr/>
            <p:nvPr/>
          </p:nvSpPr>
          <p:spPr>
            <a:xfrm rot="16200000">
              <a:off x="3608335" y="4067863"/>
              <a:ext cx="395455" cy="588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07620F-165F-1843-AF5B-76CB4ADF0F00}"/>
                </a:ext>
              </a:extLst>
            </p:cNvPr>
            <p:cNvSpPr/>
            <p:nvPr/>
          </p:nvSpPr>
          <p:spPr>
            <a:xfrm rot="16200000">
              <a:off x="3474201" y="4056497"/>
              <a:ext cx="395455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70832F-3323-ED4B-9706-0F5D18C1467C}"/>
                </a:ext>
              </a:extLst>
            </p:cNvPr>
            <p:cNvSpPr/>
            <p:nvPr/>
          </p:nvSpPr>
          <p:spPr>
            <a:xfrm rot="16200000">
              <a:off x="4167366" y="3804509"/>
              <a:ext cx="261125" cy="1347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BA60F-DDE6-EC45-978A-F532DDECF40B}"/>
                </a:ext>
              </a:extLst>
            </p:cNvPr>
            <p:cNvCxnSpPr/>
            <p:nvPr/>
          </p:nvCxnSpPr>
          <p:spPr>
            <a:xfrm rot="16200000">
              <a:off x="6847432" y="5145388"/>
              <a:ext cx="0" cy="3952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EE9EC1-5EAA-4948-87F2-0121C2D131ED}"/>
                </a:ext>
              </a:extLst>
            </p:cNvPr>
            <p:cNvCxnSpPr/>
            <p:nvPr/>
          </p:nvCxnSpPr>
          <p:spPr>
            <a:xfrm rot="16200000">
              <a:off x="6826723" y="5072889"/>
              <a:ext cx="0" cy="545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F8FBEB86-EFB1-DC44-B105-D888DC21F963}"/>
                </a:ext>
              </a:extLst>
            </p:cNvPr>
            <p:cNvSpPr/>
            <p:nvPr/>
          </p:nvSpPr>
          <p:spPr>
            <a:xfrm rot="16200000">
              <a:off x="7152996" y="5104123"/>
              <a:ext cx="462185" cy="505521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889BBC0-F1F0-D049-8D7A-0D83A9572DF5}"/>
                </a:ext>
              </a:extLst>
            </p:cNvPr>
            <p:cNvSpPr/>
            <p:nvPr/>
          </p:nvSpPr>
          <p:spPr>
            <a:xfrm rot="16200000">
              <a:off x="8253378" y="3979564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D0BB63-C9B3-8445-B7BD-7233CC2079B2}"/>
                </a:ext>
              </a:extLst>
            </p:cNvPr>
            <p:cNvSpPr/>
            <p:nvPr/>
          </p:nvSpPr>
          <p:spPr>
            <a:xfrm rot="16200000">
              <a:off x="8253378" y="3881488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7B565-8F05-B449-8C2E-87AA40477F9D}"/>
                </a:ext>
              </a:extLst>
            </p:cNvPr>
            <p:cNvSpPr/>
            <p:nvPr/>
          </p:nvSpPr>
          <p:spPr>
            <a:xfrm rot="16200000">
              <a:off x="8307927" y="3917341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1BA238-C9BA-FB46-ABFE-C6A9278B0B2F}"/>
                </a:ext>
              </a:extLst>
            </p:cNvPr>
            <p:cNvSpPr/>
            <p:nvPr/>
          </p:nvSpPr>
          <p:spPr>
            <a:xfrm rot="16200000">
              <a:off x="8305120" y="3107878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85C485-E504-3E49-8862-D6EDBB54F8FB}"/>
                </a:ext>
              </a:extLst>
            </p:cNvPr>
            <p:cNvCxnSpPr/>
            <p:nvPr/>
          </p:nvCxnSpPr>
          <p:spPr>
            <a:xfrm rot="16200000" flipV="1">
              <a:off x="4403602" y="3821083"/>
              <a:ext cx="0" cy="27432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C9C6E3-E17B-924A-8CD7-E5DD2429ADDE}"/>
                </a:ext>
              </a:extLst>
            </p:cNvPr>
            <p:cNvCxnSpPr/>
            <p:nvPr/>
          </p:nvCxnSpPr>
          <p:spPr>
            <a:xfrm rot="16200000">
              <a:off x="4348408" y="3876276"/>
              <a:ext cx="82955" cy="0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464131-A611-064C-B452-163107D5A3FB}"/>
                </a:ext>
              </a:extLst>
            </p:cNvPr>
            <p:cNvCxnSpPr/>
            <p:nvPr/>
          </p:nvCxnSpPr>
          <p:spPr>
            <a:xfrm rot="16200000" flipH="1">
              <a:off x="4718070" y="3814699"/>
              <a:ext cx="1510" cy="603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3930D6-61F5-A74D-8BB9-F0E425E70E23}"/>
                </a:ext>
              </a:extLst>
            </p:cNvPr>
            <p:cNvSpPr/>
            <p:nvPr/>
          </p:nvSpPr>
          <p:spPr>
            <a:xfrm rot="17240778">
              <a:off x="3059119" y="3691351"/>
              <a:ext cx="120274" cy="931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B94296-5791-FD49-A023-777C5CEB4FE0}"/>
                </a:ext>
              </a:extLst>
            </p:cNvPr>
            <p:cNvSpPr/>
            <p:nvPr/>
          </p:nvSpPr>
          <p:spPr>
            <a:xfrm rot="16200000">
              <a:off x="3080702" y="3903790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A39E44-F2FF-6245-AC8C-56B779E807B4}"/>
                </a:ext>
              </a:extLst>
            </p:cNvPr>
            <p:cNvSpPr/>
            <p:nvPr/>
          </p:nvSpPr>
          <p:spPr>
            <a:xfrm rot="16200000">
              <a:off x="2760542" y="3797521"/>
              <a:ext cx="148664" cy="1616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A2ED20-5E25-454F-AEBF-B7D60771A61C}"/>
                </a:ext>
              </a:extLst>
            </p:cNvPr>
            <p:cNvSpPr/>
            <p:nvPr/>
          </p:nvSpPr>
          <p:spPr>
            <a:xfrm rot="16200000">
              <a:off x="2755067" y="4148814"/>
              <a:ext cx="79185" cy="768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5BB0A2-8910-0B46-8D81-341D1FDE4FAE}"/>
                </a:ext>
              </a:extLst>
            </p:cNvPr>
            <p:cNvSpPr/>
            <p:nvPr/>
          </p:nvSpPr>
          <p:spPr>
            <a:xfrm rot="16200000">
              <a:off x="2842503" y="4028198"/>
              <a:ext cx="432517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6E4B4A9D-90B5-9A4B-80C5-A8290DE5FF7B}"/>
                </a:ext>
              </a:extLst>
            </p:cNvPr>
            <p:cNvSpPr/>
            <p:nvPr/>
          </p:nvSpPr>
          <p:spPr>
            <a:xfrm rot="16200000" flipV="1">
              <a:off x="2396147" y="2813216"/>
              <a:ext cx="462185" cy="548640"/>
            </a:xfrm>
            <a:prstGeom prst="pie">
              <a:avLst>
                <a:gd name="adj1" fmla="val 10823478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77E90-DA10-3148-8825-F6BF78AB66D4}"/>
                </a:ext>
              </a:extLst>
            </p:cNvPr>
            <p:cNvSpPr/>
            <p:nvPr/>
          </p:nvSpPr>
          <p:spPr>
            <a:xfrm rot="16200000">
              <a:off x="2393734" y="1944054"/>
              <a:ext cx="1304567" cy="970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2AE0468D-4359-E948-BB63-9FA05201C2D6}"/>
                </a:ext>
              </a:extLst>
            </p:cNvPr>
            <p:cNvSpPr/>
            <p:nvPr/>
          </p:nvSpPr>
          <p:spPr>
            <a:xfrm rot="16200000">
              <a:off x="2960401" y="2808603"/>
              <a:ext cx="462185" cy="548640"/>
            </a:xfrm>
            <a:prstGeom prst="pie">
              <a:avLst>
                <a:gd name="adj1" fmla="val 107597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04F9AE-484D-3E4A-8146-F3D1D7FDBC3D}"/>
                </a:ext>
              </a:extLst>
            </p:cNvPr>
            <p:cNvSpPr/>
            <p:nvPr/>
          </p:nvSpPr>
          <p:spPr>
            <a:xfrm rot="16200000">
              <a:off x="3260028" y="2814758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2258DCA-B9CA-6042-B23A-64DD03A6E466}"/>
                </a:ext>
              </a:extLst>
            </p:cNvPr>
            <p:cNvSpPr/>
            <p:nvPr/>
          </p:nvSpPr>
          <p:spPr>
            <a:xfrm rot="16200000">
              <a:off x="3260028" y="2483267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B1029B-97F2-BF4F-B4FD-FB4BCB809DB6}"/>
                </a:ext>
              </a:extLst>
            </p:cNvPr>
            <p:cNvSpPr/>
            <p:nvPr/>
          </p:nvSpPr>
          <p:spPr>
            <a:xfrm rot="16200000">
              <a:off x="2638489" y="2048224"/>
              <a:ext cx="298776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9C8060-E753-D246-AF3E-40E40E7AFC28}"/>
                </a:ext>
              </a:extLst>
            </p:cNvPr>
            <p:cNvSpPr/>
            <p:nvPr/>
          </p:nvSpPr>
          <p:spPr>
            <a:xfrm rot="16200000">
              <a:off x="2537480" y="2515581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C0DB14-FFC7-764C-935C-25A9A22885B3}"/>
                </a:ext>
              </a:extLst>
            </p:cNvPr>
            <p:cNvSpPr/>
            <p:nvPr/>
          </p:nvSpPr>
          <p:spPr>
            <a:xfrm rot="16200000">
              <a:off x="2746986" y="2519232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8983F8-0484-2E4F-8DC0-F391C01238D5}"/>
                </a:ext>
              </a:extLst>
            </p:cNvPr>
            <p:cNvSpPr/>
            <p:nvPr/>
          </p:nvSpPr>
          <p:spPr>
            <a:xfrm rot="16200000">
              <a:off x="2557243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E9F783-CC5D-EB46-96AA-3EEC4D201C9B}"/>
                </a:ext>
              </a:extLst>
            </p:cNvPr>
            <p:cNvSpPr/>
            <p:nvPr/>
          </p:nvSpPr>
          <p:spPr>
            <a:xfrm rot="16200000">
              <a:off x="2777080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DB26BE-3499-874D-894D-5F7A22690500}"/>
                </a:ext>
              </a:extLst>
            </p:cNvPr>
            <p:cNvSpPr/>
            <p:nvPr/>
          </p:nvSpPr>
          <p:spPr>
            <a:xfrm rot="16200000">
              <a:off x="3240900" y="2092498"/>
              <a:ext cx="395547" cy="1075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2B4171C-8A3A-374A-AC0E-C3001BB12594}"/>
                </a:ext>
              </a:extLst>
            </p:cNvPr>
            <p:cNvSpPr/>
            <p:nvPr/>
          </p:nvSpPr>
          <p:spPr>
            <a:xfrm rot="16200000">
              <a:off x="4725061" y="2899473"/>
              <a:ext cx="134860" cy="109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525EA03-949A-CE4C-8144-1FBD45746994}"/>
              </a:ext>
            </a:extLst>
          </p:cNvPr>
          <p:cNvSpPr txBox="1"/>
          <p:nvPr/>
        </p:nvSpPr>
        <p:spPr>
          <a:xfrm>
            <a:off x="936702" y="367990"/>
            <a:ext cx="20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DIAGRAM</a:t>
            </a:r>
          </a:p>
        </p:txBody>
      </p:sp>
    </p:spTree>
    <p:extLst>
      <p:ext uri="{BB962C8B-B14F-4D97-AF65-F5344CB8AC3E}">
        <p14:creationId xmlns:p14="http://schemas.microsoft.com/office/powerpoint/2010/main" val="408625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6E028B-B7D4-1E4B-A347-288D0EB317B9}"/>
              </a:ext>
            </a:extLst>
          </p:cNvPr>
          <p:cNvSpPr/>
          <p:nvPr/>
        </p:nvSpPr>
        <p:spPr>
          <a:xfrm rot="16200000">
            <a:off x="4294078" y="2193707"/>
            <a:ext cx="1304567" cy="4589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85636-3A4E-B841-AC90-583F0AFE06CB}"/>
              </a:ext>
            </a:extLst>
          </p:cNvPr>
          <p:cNvSpPr/>
          <p:nvPr/>
        </p:nvSpPr>
        <p:spPr>
          <a:xfrm rot="16200000">
            <a:off x="2711886" y="4217746"/>
            <a:ext cx="981513" cy="12743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A6A57-E233-F344-A57A-4BD0298C8245}"/>
              </a:ext>
            </a:extLst>
          </p:cNvPr>
          <p:cNvSpPr/>
          <p:nvPr/>
        </p:nvSpPr>
        <p:spPr>
          <a:xfrm rot="16200000">
            <a:off x="3908602" y="4247681"/>
            <a:ext cx="1604398" cy="59163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6E6631-F06E-D243-A752-340278C7A1CB}"/>
              </a:ext>
            </a:extLst>
          </p:cNvPr>
          <p:cNvSpPr/>
          <p:nvPr/>
        </p:nvSpPr>
        <p:spPr>
          <a:xfrm rot="16200000">
            <a:off x="4958902" y="3815619"/>
            <a:ext cx="1604398" cy="145575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27AD-1E41-0A4A-94FC-9078DAEC34C2}"/>
              </a:ext>
            </a:extLst>
          </p:cNvPr>
          <p:cNvSpPr/>
          <p:nvPr/>
        </p:nvSpPr>
        <p:spPr>
          <a:xfrm rot="10800000">
            <a:off x="7586794" y="4158756"/>
            <a:ext cx="318531" cy="168166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C656C-E63C-8445-97B5-A27C79A67AAE}"/>
              </a:ext>
            </a:extLst>
          </p:cNvPr>
          <p:cNvSpPr/>
          <p:nvPr/>
        </p:nvSpPr>
        <p:spPr>
          <a:xfrm rot="16200000">
            <a:off x="7368469" y="3364647"/>
            <a:ext cx="736136" cy="168165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1327B-E67E-B448-9E5A-901D045FD373}"/>
              </a:ext>
            </a:extLst>
          </p:cNvPr>
          <p:cNvSpPr/>
          <p:nvPr/>
        </p:nvSpPr>
        <p:spPr>
          <a:xfrm rot="10800000">
            <a:off x="5133921" y="3080659"/>
            <a:ext cx="1562875" cy="132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0C66A-3685-F144-A5A0-DEF95260CD38}"/>
              </a:ext>
            </a:extLst>
          </p:cNvPr>
          <p:cNvSpPr/>
          <p:nvPr/>
        </p:nvSpPr>
        <p:spPr>
          <a:xfrm rot="10800000">
            <a:off x="3454641" y="3080661"/>
            <a:ext cx="290805" cy="151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4780F-5F9E-7640-9416-FD0D404A23FB}"/>
              </a:ext>
            </a:extLst>
          </p:cNvPr>
          <p:cNvSpPr/>
          <p:nvPr/>
        </p:nvSpPr>
        <p:spPr>
          <a:xfrm rot="10800000">
            <a:off x="4472479" y="3089512"/>
            <a:ext cx="259185" cy="1239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A9BF5-0BA1-D043-BC35-0762E1EED659}"/>
              </a:ext>
            </a:extLst>
          </p:cNvPr>
          <p:cNvSpPr/>
          <p:nvPr/>
        </p:nvSpPr>
        <p:spPr>
          <a:xfrm rot="10800000">
            <a:off x="4014090" y="3074402"/>
            <a:ext cx="224942" cy="151003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E48E8A-966B-F840-BF13-78F4CCDB0C96}"/>
              </a:ext>
            </a:extLst>
          </p:cNvPr>
          <p:cNvSpPr/>
          <p:nvPr/>
        </p:nvSpPr>
        <p:spPr>
          <a:xfrm rot="10800000">
            <a:off x="3760155" y="3080661"/>
            <a:ext cx="290805" cy="1510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88A774-B46D-8F45-8864-8488EFCC6D72}"/>
              </a:ext>
            </a:extLst>
          </p:cNvPr>
          <p:cNvSpPr/>
          <p:nvPr/>
        </p:nvSpPr>
        <p:spPr>
          <a:xfrm rot="10800000">
            <a:off x="3860970" y="5165629"/>
            <a:ext cx="440403" cy="151002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AF5E2-5604-3A49-BA1D-E443CAA683E5}"/>
              </a:ext>
            </a:extLst>
          </p:cNvPr>
          <p:cNvSpPr/>
          <p:nvPr/>
        </p:nvSpPr>
        <p:spPr>
          <a:xfrm rot="10800000">
            <a:off x="7220446" y="3074402"/>
            <a:ext cx="395455" cy="168165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BC500-0241-9542-90BB-9BFDAF914C33}"/>
              </a:ext>
            </a:extLst>
          </p:cNvPr>
          <p:cNvSpPr/>
          <p:nvPr/>
        </p:nvSpPr>
        <p:spPr>
          <a:xfrm rot="16200000">
            <a:off x="3747325" y="4685579"/>
            <a:ext cx="395455" cy="168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B374CF-4BEA-A540-9804-7BFFD214B1C0}"/>
              </a:ext>
            </a:extLst>
          </p:cNvPr>
          <p:cNvSpPr/>
          <p:nvPr/>
        </p:nvSpPr>
        <p:spPr>
          <a:xfrm rot="16200000">
            <a:off x="3789900" y="4101889"/>
            <a:ext cx="295040" cy="1418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E6BEF8-F6F6-1E4E-9BD4-0B9A0836BCE6}"/>
              </a:ext>
            </a:extLst>
          </p:cNvPr>
          <p:cNvSpPr/>
          <p:nvPr/>
        </p:nvSpPr>
        <p:spPr>
          <a:xfrm rot="16200000">
            <a:off x="7685736" y="3901390"/>
            <a:ext cx="318531" cy="168166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9AB905-70D6-644B-BFBC-20D5EDCFBFBA}"/>
              </a:ext>
            </a:extLst>
          </p:cNvPr>
          <p:cNvSpPr/>
          <p:nvPr/>
        </p:nvSpPr>
        <p:spPr>
          <a:xfrm rot="16200000">
            <a:off x="7485057" y="3900965"/>
            <a:ext cx="318531" cy="168166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8649B-8FDC-0B44-A53F-06FD734D7948}"/>
              </a:ext>
            </a:extLst>
          </p:cNvPr>
          <p:cNvSpPr/>
          <p:nvPr/>
        </p:nvSpPr>
        <p:spPr>
          <a:xfrm rot="10800000">
            <a:off x="7418006" y="5136354"/>
            <a:ext cx="318531" cy="1681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E1515-0F5D-5C42-8CE9-676F700F8046}"/>
              </a:ext>
            </a:extLst>
          </p:cNvPr>
          <p:cNvSpPr/>
          <p:nvPr/>
        </p:nvSpPr>
        <p:spPr>
          <a:xfrm rot="16200000">
            <a:off x="6585967" y="3718103"/>
            <a:ext cx="298776" cy="367131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45D4F9-60DC-4F4A-9A0B-85EA9CF10BCB}"/>
              </a:ext>
            </a:extLst>
          </p:cNvPr>
          <p:cNvSpPr/>
          <p:nvPr/>
        </p:nvSpPr>
        <p:spPr>
          <a:xfrm rot="10800000">
            <a:off x="6565873" y="4304954"/>
            <a:ext cx="261845" cy="682637"/>
          </a:xfrm>
          <a:prstGeom prst="rect">
            <a:avLst/>
          </a:prstGeom>
          <a:solidFill>
            <a:srgbClr val="D88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B1A0AE-5F8A-634C-8316-4F2ED96BC7DD}"/>
              </a:ext>
            </a:extLst>
          </p:cNvPr>
          <p:cNvSpPr/>
          <p:nvPr/>
        </p:nvSpPr>
        <p:spPr>
          <a:xfrm rot="16200000">
            <a:off x="8086860" y="3086870"/>
            <a:ext cx="134178" cy="1554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5D7E2-9456-2141-95CF-FD7E66BC485D}"/>
              </a:ext>
            </a:extLst>
          </p:cNvPr>
          <p:cNvSpPr/>
          <p:nvPr/>
        </p:nvSpPr>
        <p:spPr>
          <a:xfrm rot="16200000">
            <a:off x="7930511" y="3086870"/>
            <a:ext cx="134178" cy="1554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14EE40-2606-374D-94F7-6C9922CF5F30}"/>
              </a:ext>
            </a:extLst>
          </p:cNvPr>
          <p:cNvSpPr/>
          <p:nvPr/>
        </p:nvSpPr>
        <p:spPr>
          <a:xfrm rot="16200000">
            <a:off x="7276595" y="4531057"/>
            <a:ext cx="201911" cy="17129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85573-9D89-864A-B336-F9DE7872FE7C}"/>
              </a:ext>
            </a:extLst>
          </p:cNvPr>
          <p:cNvSpPr/>
          <p:nvPr/>
        </p:nvSpPr>
        <p:spPr>
          <a:xfrm rot="16200000">
            <a:off x="8160015" y="3976094"/>
            <a:ext cx="270155" cy="136819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CBCEBF-BD33-714C-B072-5DE01429C7D4}"/>
              </a:ext>
            </a:extLst>
          </p:cNvPr>
          <p:cNvSpPr/>
          <p:nvPr/>
        </p:nvSpPr>
        <p:spPr>
          <a:xfrm rot="16200000">
            <a:off x="3868067" y="4395104"/>
            <a:ext cx="154948" cy="12564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4D01D3-9476-3F44-AC45-37A0FD2E6AF8}"/>
              </a:ext>
            </a:extLst>
          </p:cNvPr>
          <p:cNvSpPr/>
          <p:nvPr/>
        </p:nvSpPr>
        <p:spPr>
          <a:xfrm rot="16200000">
            <a:off x="7934829" y="4928868"/>
            <a:ext cx="350907" cy="477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A0B878-4737-AB43-B0C3-BB3E787FFE04}"/>
              </a:ext>
            </a:extLst>
          </p:cNvPr>
          <p:cNvSpPr/>
          <p:nvPr/>
        </p:nvSpPr>
        <p:spPr>
          <a:xfrm rot="10800000" flipV="1">
            <a:off x="7905324" y="5027623"/>
            <a:ext cx="419709" cy="270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833C26-D85B-8348-8C8F-5C8399B369E8}"/>
              </a:ext>
            </a:extLst>
          </p:cNvPr>
          <p:cNvSpPr/>
          <p:nvPr/>
        </p:nvSpPr>
        <p:spPr>
          <a:xfrm rot="16200000">
            <a:off x="9151297" y="3856256"/>
            <a:ext cx="280487" cy="3122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9775F1-6D62-E641-96E5-A79BB368F423}"/>
              </a:ext>
            </a:extLst>
          </p:cNvPr>
          <p:cNvSpPr/>
          <p:nvPr/>
        </p:nvSpPr>
        <p:spPr>
          <a:xfrm rot="16200000">
            <a:off x="4311812" y="5173400"/>
            <a:ext cx="94892" cy="638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A32E21-ADDA-1A42-AA76-A9B672981900}"/>
              </a:ext>
            </a:extLst>
          </p:cNvPr>
          <p:cNvSpPr/>
          <p:nvPr/>
        </p:nvSpPr>
        <p:spPr>
          <a:xfrm rot="16200000">
            <a:off x="4339045" y="1307068"/>
            <a:ext cx="2265035" cy="5812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3C3A2D-A570-B64F-928E-52ABC6EEFAA8}"/>
              </a:ext>
            </a:extLst>
          </p:cNvPr>
          <p:cNvGrpSpPr/>
          <p:nvPr/>
        </p:nvGrpSpPr>
        <p:grpSpPr>
          <a:xfrm rot="16200000">
            <a:off x="7460073" y="3695309"/>
            <a:ext cx="442421" cy="713433"/>
            <a:chOff x="962716" y="4938650"/>
            <a:chExt cx="446487" cy="449347"/>
          </a:xfrm>
          <a:solidFill>
            <a:srgbClr val="FFC000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43FE2E-2040-D44F-861C-DAD5E7135BEB}"/>
                </a:ext>
              </a:extLst>
            </p:cNvPr>
            <p:cNvSpPr/>
            <p:nvPr/>
          </p:nvSpPr>
          <p:spPr>
            <a:xfrm>
              <a:off x="962716" y="4940516"/>
              <a:ext cx="446486" cy="31505"/>
            </a:xfrm>
            <a:prstGeom prst="rect">
              <a:avLst/>
            </a:prstGeom>
            <a:grpFill/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FAF5EB-5D3E-874B-9010-FDB6E08ACEA2}"/>
                </a:ext>
              </a:extLst>
            </p:cNvPr>
            <p:cNvSpPr/>
            <p:nvPr/>
          </p:nvSpPr>
          <p:spPr>
            <a:xfrm>
              <a:off x="962717" y="5356492"/>
              <a:ext cx="446486" cy="31505"/>
            </a:xfrm>
            <a:prstGeom prst="rect">
              <a:avLst/>
            </a:prstGeom>
            <a:grpFill/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DDF33E-964E-EB43-8042-80DA9C182F88}"/>
                </a:ext>
              </a:extLst>
            </p:cNvPr>
            <p:cNvSpPr/>
            <p:nvPr/>
          </p:nvSpPr>
          <p:spPr>
            <a:xfrm rot="5400000">
              <a:off x="963136" y="5139033"/>
              <a:ext cx="446486" cy="45719"/>
            </a:xfrm>
            <a:prstGeom prst="rect">
              <a:avLst/>
            </a:prstGeom>
            <a:grpFill/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9AE7E-6BB6-3B47-B6AC-52107A4580EF}"/>
              </a:ext>
            </a:extLst>
          </p:cNvPr>
          <p:cNvSpPr/>
          <p:nvPr/>
        </p:nvSpPr>
        <p:spPr>
          <a:xfrm rot="16200000">
            <a:off x="7344238" y="4259074"/>
            <a:ext cx="315525" cy="13111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e 38">
            <a:extLst>
              <a:ext uri="{FF2B5EF4-FFF2-40B4-BE49-F238E27FC236}">
                <a16:creationId xmlns:a16="http://schemas.microsoft.com/office/drawing/2014/main" id="{264B772B-F2FA-654A-AF3B-8788BC286484}"/>
              </a:ext>
            </a:extLst>
          </p:cNvPr>
          <p:cNvSpPr/>
          <p:nvPr/>
        </p:nvSpPr>
        <p:spPr>
          <a:xfrm rot="16200000" flipH="1">
            <a:off x="4840251" y="2805932"/>
            <a:ext cx="553586" cy="558225"/>
          </a:xfrm>
          <a:prstGeom prst="pie">
            <a:avLst>
              <a:gd name="adj1" fmla="val 10848314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ie 39">
            <a:extLst>
              <a:ext uri="{FF2B5EF4-FFF2-40B4-BE49-F238E27FC236}">
                <a16:creationId xmlns:a16="http://schemas.microsoft.com/office/drawing/2014/main" id="{FCCF89AA-BBE6-F54D-BB1E-2C0CA9240838}"/>
              </a:ext>
            </a:extLst>
          </p:cNvPr>
          <p:cNvSpPr/>
          <p:nvPr/>
        </p:nvSpPr>
        <p:spPr>
          <a:xfrm rot="16200000" flipV="1">
            <a:off x="2780325" y="4068334"/>
            <a:ext cx="462185" cy="599172"/>
          </a:xfrm>
          <a:prstGeom prst="pie">
            <a:avLst>
              <a:gd name="adj1" fmla="val 10848314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Pie 40">
            <a:extLst>
              <a:ext uri="{FF2B5EF4-FFF2-40B4-BE49-F238E27FC236}">
                <a16:creationId xmlns:a16="http://schemas.microsoft.com/office/drawing/2014/main" id="{E72266F8-C40C-CB4E-9742-22A2871D15D2}"/>
              </a:ext>
            </a:extLst>
          </p:cNvPr>
          <p:cNvSpPr/>
          <p:nvPr/>
        </p:nvSpPr>
        <p:spPr>
          <a:xfrm rot="16200000" flipV="1">
            <a:off x="4440594" y="3444476"/>
            <a:ext cx="462185" cy="599172"/>
          </a:xfrm>
          <a:prstGeom prst="pie">
            <a:avLst>
              <a:gd name="adj1" fmla="val 10848314"/>
              <a:gd name="adj2" fmla="val 1620000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7BD548-DAAA-EE4A-9A64-AD32122CDF07}"/>
              </a:ext>
            </a:extLst>
          </p:cNvPr>
          <p:cNvSpPr/>
          <p:nvPr/>
        </p:nvSpPr>
        <p:spPr>
          <a:xfrm rot="16200000">
            <a:off x="2514099" y="3797687"/>
            <a:ext cx="605694" cy="38894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09AEF1-1CA8-4246-9AE0-81D6C7C7B9B1}"/>
              </a:ext>
            </a:extLst>
          </p:cNvPr>
          <p:cNvSpPr/>
          <p:nvPr/>
        </p:nvSpPr>
        <p:spPr>
          <a:xfrm rot="16200000">
            <a:off x="3516890" y="3989528"/>
            <a:ext cx="565235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07620F-165F-1843-AF5B-76CB4ADF0F00}"/>
              </a:ext>
            </a:extLst>
          </p:cNvPr>
          <p:cNvSpPr/>
          <p:nvPr/>
        </p:nvSpPr>
        <p:spPr>
          <a:xfrm rot="16200000">
            <a:off x="3293418" y="3875714"/>
            <a:ext cx="605694" cy="313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70832F-3323-ED4B-9706-0F5D18C1467C}"/>
              </a:ext>
            </a:extLst>
          </p:cNvPr>
          <p:cNvSpPr/>
          <p:nvPr/>
        </p:nvSpPr>
        <p:spPr>
          <a:xfrm rot="16200000">
            <a:off x="4167366" y="3804509"/>
            <a:ext cx="261125" cy="134703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ABA60F-DDE6-EC45-978A-F532DDECF40B}"/>
              </a:ext>
            </a:extLst>
          </p:cNvPr>
          <p:cNvCxnSpPr/>
          <p:nvPr/>
        </p:nvCxnSpPr>
        <p:spPr>
          <a:xfrm rot="16200000">
            <a:off x="6847432" y="5145388"/>
            <a:ext cx="0" cy="3952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EE9EC1-5EAA-4948-87F2-0121C2D131ED}"/>
              </a:ext>
            </a:extLst>
          </p:cNvPr>
          <p:cNvCxnSpPr/>
          <p:nvPr/>
        </p:nvCxnSpPr>
        <p:spPr>
          <a:xfrm rot="16200000">
            <a:off x="6826723" y="5072889"/>
            <a:ext cx="0" cy="545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e 47">
            <a:extLst>
              <a:ext uri="{FF2B5EF4-FFF2-40B4-BE49-F238E27FC236}">
                <a16:creationId xmlns:a16="http://schemas.microsoft.com/office/drawing/2014/main" id="{F8FBEB86-EFB1-DC44-B105-D888DC21F963}"/>
              </a:ext>
            </a:extLst>
          </p:cNvPr>
          <p:cNvSpPr/>
          <p:nvPr/>
        </p:nvSpPr>
        <p:spPr>
          <a:xfrm rot="16200000">
            <a:off x="7152996" y="5104123"/>
            <a:ext cx="462185" cy="505521"/>
          </a:xfrm>
          <a:prstGeom prst="pie">
            <a:avLst>
              <a:gd name="adj1" fmla="val 10848314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1BA238-C9BA-FB46-ABFE-C6A9278B0B2F}"/>
              </a:ext>
            </a:extLst>
          </p:cNvPr>
          <p:cNvSpPr/>
          <p:nvPr/>
        </p:nvSpPr>
        <p:spPr>
          <a:xfrm rot="16200000">
            <a:off x="8305120" y="3107878"/>
            <a:ext cx="4576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85C485-E504-3E49-8862-D6EDBB54F8FB}"/>
              </a:ext>
            </a:extLst>
          </p:cNvPr>
          <p:cNvCxnSpPr/>
          <p:nvPr/>
        </p:nvCxnSpPr>
        <p:spPr>
          <a:xfrm rot="16200000" flipV="1">
            <a:off x="4403602" y="3821083"/>
            <a:ext cx="0" cy="27432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C9C6E3-E17B-924A-8CD7-E5DD2429ADDE}"/>
              </a:ext>
            </a:extLst>
          </p:cNvPr>
          <p:cNvCxnSpPr/>
          <p:nvPr/>
        </p:nvCxnSpPr>
        <p:spPr>
          <a:xfrm rot="16200000">
            <a:off x="4348408" y="3876276"/>
            <a:ext cx="82955" cy="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464131-A611-064C-B452-163107D5A3FB}"/>
              </a:ext>
            </a:extLst>
          </p:cNvPr>
          <p:cNvCxnSpPr/>
          <p:nvPr/>
        </p:nvCxnSpPr>
        <p:spPr>
          <a:xfrm rot="16200000" flipH="1">
            <a:off x="4718070" y="3814699"/>
            <a:ext cx="1510" cy="60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63930D6-61F5-A74D-8BB9-F0E425E70E23}"/>
              </a:ext>
            </a:extLst>
          </p:cNvPr>
          <p:cNvSpPr/>
          <p:nvPr/>
        </p:nvSpPr>
        <p:spPr>
          <a:xfrm rot="17240778">
            <a:off x="3059119" y="3691351"/>
            <a:ext cx="120274" cy="93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B94296-5791-FD49-A023-777C5CEB4FE0}"/>
              </a:ext>
            </a:extLst>
          </p:cNvPr>
          <p:cNvSpPr/>
          <p:nvPr/>
        </p:nvSpPr>
        <p:spPr>
          <a:xfrm rot="16200000">
            <a:off x="3080702" y="3903790"/>
            <a:ext cx="4576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A39E44-F2FF-6245-AC8C-56B779E807B4}"/>
              </a:ext>
            </a:extLst>
          </p:cNvPr>
          <p:cNvSpPr/>
          <p:nvPr/>
        </p:nvSpPr>
        <p:spPr>
          <a:xfrm rot="16200000">
            <a:off x="2760542" y="3797521"/>
            <a:ext cx="148664" cy="1616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9A2ED20-5E25-454F-AEBF-B7D60771A61C}"/>
              </a:ext>
            </a:extLst>
          </p:cNvPr>
          <p:cNvSpPr/>
          <p:nvPr/>
        </p:nvSpPr>
        <p:spPr>
          <a:xfrm rot="16200000">
            <a:off x="2755067" y="4148814"/>
            <a:ext cx="79185" cy="768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5BB0A2-8910-0B46-8D81-341D1FDE4FAE}"/>
              </a:ext>
            </a:extLst>
          </p:cNvPr>
          <p:cNvSpPr/>
          <p:nvPr/>
        </p:nvSpPr>
        <p:spPr>
          <a:xfrm rot="16200000">
            <a:off x="2842503" y="4028198"/>
            <a:ext cx="43251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e 60">
            <a:extLst>
              <a:ext uri="{FF2B5EF4-FFF2-40B4-BE49-F238E27FC236}">
                <a16:creationId xmlns:a16="http://schemas.microsoft.com/office/drawing/2014/main" id="{6E4B4A9D-90B5-9A4B-80C5-A8290DE5FF7B}"/>
              </a:ext>
            </a:extLst>
          </p:cNvPr>
          <p:cNvSpPr/>
          <p:nvPr/>
        </p:nvSpPr>
        <p:spPr>
          <a:xfrm rot="16200000" flipV="1">
            <a:off x="2396147" y="2813216"/>
            <a:ext cx="462185" cy="548640"/>
          </a:xfrm>
          <a:prstGeom prst="pie">
            <a:avLst>
              <a:gd name="adj1" fmla="val 10823478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C77E90-DA10-3148-8825-F6BF78AB66D4}"/>
              </a:ext>
            </a:extLst>
          </p:cNvPr>
          <p:cNvSpPr/>
          <p:nvPr/>
        </p:nvSpPr>
        <p:spPr>
          <a:xfrm rot="16200000">
            <a:off x="2393734" y="1944054"/>
            <a:ext cx="1304567" cy="970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e 62">
            <a:extLst>
              <a:ext uri="{FF2B5EF4-FFF2-40B4-BE49-F238E27FC236}">
                <a16:creationId xmlns:a16="http://schemas.microsoft.com/office/drawing/2014/main" id="{2AE0468D-4359-E948-BB63-9FA05201C2D6}"/>
              </a:ext>
            </a:extLst>
          </p:cNvPr>
          <p:cNvSpPr/>
          <p:nvPr/>
        </p:nvSpPr>
        <p:spPr>
          <a:xfrm rot="16200000">
            <a:off x="2960401" y="2808603"/>
            <a:ext cx="462185" cy="548640"/>
          </a:xfrm>
          <a:prstGeom prst="pie">
            <a:avLst>
              <a:gd name="adj1" fmla="val 10759797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04F9AE-484D-3E4A-8146-F3D1D7FDBC3D}"/>
              </a:ext>
            </a:extLst>
          </p:cNvPr>
          <p:cNvSpPr/>
          <p:nvPr/>
        </p:nvSpPr>
        <p:spPr>
          <a:xfrm rot="16200000">
            <a:off x="3260028" y="2814758"/>
            <a:ext cx="318531" cy="168166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258DCA-B9CA-6042-B23A-64DD03A6E466}"/>
              </a:ext>
            </a:extLst>
          </p:cNvPr>
          <p:cNvSpPr/>
          <p:nvPr/>
        </p:nvSpPr>
        <p:spPr>
          <a:xfrm rot="16200000">
            <a:off x="3260028" y="2483267"/>
            <a:ext cx="318531" cy="168166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B1029B-97F2-BF4F-B4FD-FB4BCB809DB6}"/>
              </a:ext>
            </a:extLst>
          </p:cNvPr>
          <p:cNvSpPr/>
          <p:nvPr/>
        </p:nvSpPr>
        <p:spPr>
          <a:xfrm rot="16200000">
            <a:off x="2638489" y="2048224"/>
            <a:ext cx="298776" cy="419250"/>
          </a:xfrm>
          <a:prstGeom prst="rect">
            <a:avLst/>
          </a:prstGeom>
          <a:solidFill>
            <a:srgbClr val="E8B680"/>
          </a:solidFill>
          <a:ln w="28575"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9C8060-E753-D246-AF3E-40E40E7AFC28}"/>
              </a:ext>
            </a:extLst>
          </p:cNvPr>
          <p:cNvSpPr/>
          <p:nvPr/>
        </p:nvSpPr>
        <p:spPr>
          <a:xfrm rot="16200000">
            <a:off x="2537480" y="2515581"/>
            <a:ext cx="318531" cy="17886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C0DB14-FFC7-764C-935C-25A9A22885B3}"/>
              </a:ext>
            </a:extLst>
          </p:cNvPr>
          <p:cNvSpPr/>
          <p:nvPr/>
        </p:nvSpPr>
        <p:spPr>
          <a:xfrm rot="16200000">
            <a:off x="2746986" y="2519232"/>
            <a:ext cx="318531" cy="17886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8983F8-0484-2E4F-8DC0-F391C01238D5}"/>
              </a:ext>
            </a:extLst>
          </p:cNvPr>
          <p:cNvSpPr/>
          <p:nvPr/>
        </p:nvSpPr>
        <p:spPr>
          <a:xfrm rot="16200000">
            <a:off x="2557243" y="1845577"/>
            <a:ext cx="267920" cy="1808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E9F783-CC5D-EB46-96AA-3EEC4D201C9B}"/>
              </a:ext>
            </a:extLst>
          </p:cNvPr>
          <p:cNvSpPr/>
          <p:nvPr/>
        </p:nvSpPr>
        <p:spPr>
          <a:xfrm rot="16200000">
            <a:off x="2777080" y="1845577"/>
            <a:ext cx="267920" cy="1808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DB26BE-3499-874D-894D-5F7A22690500}"/>
              </a:ext>
            </a:extLst>
          </p:cNvPr>
          <p:cNvSpPr/>
          <p:nvPr/>
        </p:nvSpPr>
        <p:spPr>
          <a:xfrm rot="16200000">
            <a:off x="3240900" y="2092498"/>
            <a:ext cx="395547" cy="107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B4171C-8A3A-374A-AC0E-C3001BB12594}"/>
              </a:ext>
            </a:extLst>
          </p:cNvPr>
          <p:cNvSpPr/>
          <p:nvPr/>
        </p:nvSpPr>
        <p:spPr>
          <a:xfrm rot="16200000">
            <a:off x="4725061" y="2899473"/>
            <a:ext cx="134860" cy="10935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25EA03-949A-CE4C-8144-1FBD45746994}"/>
              </a:ext>
            </a:extLst>
          </p:cNvPr>
          <p:cNvSpPr txBox="1"/>
          <p:nvPr/>
        </p:nvSpPr>
        <p:spPr>
          <a:xfrm>
            <a:off x="936702" y="367990"/>
            <a:ext cx="292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DIAGRAM UNGROUPED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F34140-0134-704A-ACD0-D9A8EBADFA34}"/>
              </a:ext>
            </a:extLst>
          </p:cNvPr>
          <p:cNvSpPr/>
          <p:nvPr/>
        </p:nvSpPr>
        <p:spPr>
          <a:xfrm rot="16200000">
            <a:off x="2687523" y="3344927"/>
            <a:ext cx="275434" cy="37309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AB5148-DECC-CF44-B92D-F227A34FBB6B}"/>
              </a:ext>
            </a:extLst>
          </p:cNvPr>
          <p:cNvSpPr/>
          <p:nvPr/>
        </p:nvSpPr>
        <p:spPr>
          <a:xfrm rot="16200000">
            <a:off x="3799803" y="3774217"/>
            <a:ext cx="295040" cy="168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54500-05A2-2B46-B9C1-87AA99E2BF89}"/>
              </a:ext>
            </a:extLst>
          </p:cNvPr>
          <p:cNvSpPr/>
          <p:nvPr/>
        </p:nvSpPr>
        <p:spPr>
          <a:xfrm rot="10800000">
            <a:off x="4254110" y="3082586"/>
            <a:ext cx="290805" cy="151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4313A8-033C-7744-ADA5-9C3B2DE5C4CF}"/>
              </a:ext>
            </a:extLst>
          </p:cNvPr>
          <p:cNvSpPr/>
          <p:nvPr/>
        </p:nvSpPr>
        <p:spPr>
          <a:xfrm rot="5400000">
            <a:off x="6955463" y="3176344"/>
            <a:ext cx="309019" cy="168163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ie 80">
            <a:extLst>
              <a:ext uri="{FF2B5EF4-FFF2-40B4-BE49-F238E27FC236}">
                <a16:creationId xmlns:a16="http://schemas.microsoft.com/office/drawing/2014/main" id="{2894A58A-C7EE-A548-B405-1BCFB50F4F16}"/>
              </a:ext>
            </a:extLst>
          </p:cNvPr>
          <p:cNvSpPr/>
          <p:nvPr/>
        </p:nvSpPr>
        <p:spPr>
          <a:xfrm rot="16200000" flipH="1">
            <a:off x="6715993" y="2798419"/>
            <a:ext cx="553586" cy="558225"/>
          </a:xfrm>
          <a:prstGeom prst="pie">
            <a:avLst>
              <a:gd name="adj1" fmla="val 10848314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A642E9-4377-CA43-823C-A0F5775A9240}"/>
              </a:ext>
            </a:extLst>
          </p:cNvPr>
          <p:cNvSpPr/>
          <p:nvPr/>
        </p:nvSpPr>
        <p:spPr>
          <a:xfrm rot="5400000">
            <a:off x="8182602" y="3329656"/>
            <a:ext cx="254113" cy="112513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DF2495-A0FD-1349-B811-A10DCD3A3137}"/>
              </a:ext>
            </a:extLst>
          </p:cNvPr>
          <p:cNvSpPr/>
          <p:nvPr/>
        </p:nvSpPr>
        <p:spPr>
          <a:xfrm rot="10340269">
            <a:off x="7553731" y="4985863"/>
            <a:ext cx="160461" cy="68532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C525EA03-949A-CE4C-8144-1FBD45746994}"/>
              </a:ext>
            </a:extLst>
          </p:cNvPr>
          <p:cNvSpPr txBox="1"/>
          <p:nvPr/>
        </p:nvSpPr>
        <p:spPr>
          <a:xfrm>
            <a:off x="936702" y="367990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DIAGRAM GROUPED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A26F20-6E69-7249-92B7-43B0A89FEFB7}"/>
              </a:ext>
            </a:extLst>
          </p:cNvPr>
          <p:cNvGrpSpPr/>
          <p:nvPr/>
        </p:nvGrpSpPr>
        <p:grpSpPr>
          <a:xfrm>
            <a:off x="2352920" y="1770916"/>
            <a:ext cx="6024753" cy="3817060"/>
            <a:chOff x="2352920" y="1770916"/>
            <a:chExt cx="6024753" cy="38170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6E028B-B7D4-1E4B-A347-288D0EB317B9}"/>
                </a:ext>
              </a:extLst>
            </p:cNvPr>
            <p:cNvSpPr/>
            <p:nvPr/>
          </p:nvSpPr>
          <p:spPr>
            <a:xfrm rot="16200000">
              <a:off x="4294078" y="2193707"/>
              <a:ext cx="1304567" cy="458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285636-3A4E-B841-AC90-583F0AFE06CB}"/>
                </a:ext>
              </a:extLst>
            </p:cNvPr>
            <p:cNvSpPr/>
            <p:nvPr/>
          </p:nvSpPr>
          <p:spPr>
            <a:xfrm rot="16200000">
              <a:off x="2711886" y="4217746"/>
              <a:ext cx="981513" cy="127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A6A57-E233-F344-A57A-4BD0298C8245}"/>
                </a:ext>
              </a:extLst>
            </p:cNvPr>
            <p:cNvSpPr/>
            <p:nvPr/>
          </p:nvSpPr>
          <p:spPr>
            <a:xfrm rot="16200000">
              <a:off x="3908602" y="4247681"/>
              <a:ext cx="1604398" cy="59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6E6631-F06E-D243-A752-340278C7A1CB}"/>
                </a:ext>
              </a:extLst>
            </p:cNvPr>
            <p:cNvSpPr/>
            <p:nvPr/>
          </p:nvSpPr>
          <p:spPr>
            <a:xfrm rot="16200000">
              <a:off x="4958902" y="3815619"/>
              <a:ext cx="1604398" cy="14557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3227AD-1E41-0A4A-94FC-9078DAEC34C2}"/>
                </a:ext>
              </a:extLst>
            </p:cNvPr>
            <p:cNvSpPr/>
            <p:nvPr/>
          </p:nvSpPr>
          <p:spPr>
            <a:xfrm rot="10800000">
              <a:off x="7586794" y="4158756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9C656C-E63C-8445-97B5-A27C79A67AAE}"/>
                </a:ext>
              </a:extLst>
            </p:cNvPr>
            <p:cNvSpPr/>
            <p:nvPr/>
          </p:nvSpPr>
          <p:spPr>
            <a:xfrm rot="16200000">
              <a:off x="7368469" y="3364647"/>
              <a:ext cx="736136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1327B-E67E-B448-9E5A-901D045FD373}"/>
                </a:ext>
              </a:extLst>
            </p:cNvPr>
            <p:cNvSpPr/>
            <p:nvPr/>
          </p:nvSpPr>
          <p:spPr>
            <a:xfrm rot="10800000">
              <a:off x="5133921" y="3080659"/>
              <a:ext cx="1562875" cy="132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50C66A-3685-F144-A5A0-DEF95260CD38}"/>
                </a:ext>
              </a:extLst>
            </p:cNvPr>
            <p:cNvSpPr/>
            <p:nvPr/>
          </p:nvSpPr>
          <p:spPr>
            <a:xfrm rot="10800000">
              <a:off x="3454641" y="3080661"/>
              <a:ext cx="290805" cy="151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4780F-5F9E-7640-9416-FD0D404A23FB}"/>
                </a:ext>
              </a:extLst>
            </p:cNvPr>
            <p:cNvSpPr/>
            <p:nvPr/>
          </p:nvSpPr>
          <p:spPr>
            <a:xfrm rot="10800000">
              <a:off x="4472479" y="3089512"/>
              <a:ext cx="259185" cy="123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A9BF5-0BA1-D043-BC35-0762E1EED659}"/>
                </a:ext>
              </a:extLst>
            </p:cNvPr>
            <p:cNvSpPr/>
            <p:nvPr/>
          </p:nvSpPr>
          <p:spPr>
            <a:xfrm rot="10800000">
              <a:off x="4014090" y="3074402"/>
              <a:ext cx="224942" cy="15100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E48E8A-966B-F840-BF13-78F4CCDB0C96}"/>
                </a:ext>
              </a:extLst>
            </p:cNvPr>
            <p:cNvSpPr/>
            <p:nvPr/>
          </p:nvSpPr>
          <p:spPr>
            <a:xfrm rot="10800000">
              <a:off x="3760155" y="3080661"/>
              <a:ext cx="290805" cy="15100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88A774-B46D-8F45-8864-8488EFCC6D72}"/>
                </a:ext>
              </a:extLst>
            </p:cNvPr>
            <p:cNvSpPr/>
            <p:nvPr/>
          </p:nvSpPr>
          <p:spPr>
            <a:xfrm rot="10800000">
              <a:off x="3860970" y="5165629"/>
              <a:ext cx="440403" cy="151002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DAF5E2-5604-3A49-BA1D-E443CAA683E5}"/>
                </a:ext>
              </a:extLst>
            </p:cNvPr>
            <p:cNvSpPr/>
            <p:nvPr/>
          </p:nvSpPr>
          <p:spPr>
            <a:xfrm rot="10800000">
              <a:off x="7220446" y="3074402"/>
              <a:ext cx="395455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FBC500-0241-9542-90BB-9BFDAF914C33}"/>
                </a:ext>
              </a:extLst>
            </p:cNvPr>
            <p:cNvSpPr/>
            <p:nvPr/>
          </p:nvSpPr>
          <p:spPr>
            <a:xfrm rot="16200000">
              <a:off x="3747325" y="4685579"/>
              <a:ext cx="395455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B374CF-4BEA-A540-9804-7BFFD214B1C0}"/>
                </a:ext>
              </a:extLst>
            </p:cNvPr>
            <p:cNvSpPr/>
            <p:nvPr/>
          </p:nvSpPr>
          <p:spPr>
            <a:xfrm rot="16200000">
              <a:off x="3789900" y="4101889"/>
              <a:ext cx="295040" cy="1418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E6BEF8-F6F6-1E4E-9BD4-0B9A0836BCE6}"/>
                </a:ext>
              </a:extLst>
            </p:cNvPr>
            <p:cNvSpPr/>
            <p:nvPr/>
          </p:nvSpPr>
          <p:spPr>
            <a:xfrm rot="16200000">
              <a:off x="7685736" y="3901390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9AB905-70D6-644B-BFBC-20D5EDCFBFBA}"/>
                </a:ext>
              </a:extLst>
            </p:cNvPr>
            <p:cNvSpPr/>
            <p:nvPr/>
          </p:nvSpPr>
          <p:spPr>
            <a:xfrm rot="16200000">
              <a:off x="7485057" y="3900965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58649B-8FDC-0B44-A53F-06FD734D7948}"/>
                </a:ext>
              </a:extLst>
            </p:cNvPr>
            <p:cNvSpPr/>
            <p:nvPr/>
          </p:nvSpPr>
          <p:spPr>
            <a:xfrm rot="10800000">
              <a:off x="7418006" y="5136354"/>
              <a:ext cx="318531" cy="1681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0E1515-0F5D-5C42-8CE9-676F700F8046}"/>
                </a:ext>
              </a:extLst>
            </p:cNvPr>
            <p:cNvSpPr/>
            <p:nvPr/>
          </p:nvSpPr>
          <p:spPr>
            <a:xfrm rot="16200000">
              <a:off x="6585967" y="3718103"/>
              <a:ext cx="298776" cy="367131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5D4F9-60DC-4F4A-9A0B-85EA9CF10BCB}"/>
                </a:ext>
              </a:extLst>
            </p:cNvPr>
            <p:cNvSpPr/>
            <p:nvPr/>
          </p:nvSpPr>
          <p:spPr>
            <a:xfrm rot="10800000">
              <a:off x="6565873" y="4304954"/>
              <a:ext cx="261845" cy="682637"/>
            </a:xfrm>
            <a:prstGeom prst="rect">
              <a:avLst/>
            </a:prstGeom>
            <a:solidFill>
              <a:srgbClr val="D88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B1A0AE-5F8A-634C-8316-4F2ED96BC7DD}"/>
                </a:ext>
              </a:extLst>
            </p:cNvPr>
            <p:cNvSpPr/>
            <p:nvPr/>
          </p:nvSpPr>
          <p:spPr>
            <a:xfrm rot="16200000">
              <a:off x="8086860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C5D7E2-9456-2141-95CF-FD7E66BC485D}"/>
                </a:ext>
              </a:extLst>
            </p:cNvPr>
            <p:cNvSpPr/>
            <p:nvPr/>
          </p:nvSpPr>
          <p:spPr>
            <a:xfrm rot="16200000">
              <a:off x="7930511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14EE40-2606-374D-94F7-6C9922CF5F30}"/>
                </a:ext>
              </a:extLst>
            </p:cNvPr>
            <p:cNvSpPr/>
            <p:nvPr/>
          </p:nvSpPr>
          <p:spPr>
            <a:xfrm rot="16200000">
              <a:off x="7276595" y="4531057"/>
              <a:ext cx="201911" cy="1712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D85573-9D89-864A-B336-F9DE7872FE7C}"/>
                </a:ext>
              </a:extLst>
            </p:cNvPr>
            <p:cNvSpPr/>
            <p:nvPr/>
          </p:nvSpPr>
          <p:spPr>
            <a:xfrm rot="16200000">
              <a:off x="8160015" y="3976094"/>
              <a:ext cx="270155" cy="1368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CBCEBF-BD33-714C-B072-5DE01429C7D4}"/>
                </a:ext>
              </a:extLst>
            </p:cNvPr>
            <p:cNvSpPr/>
            <p:nvPr/>
          </p:nvSpPr>
          <p:spPr>
            <a:xfrm rot="16200000">
              <a:off x="3868067" y="4395104"/>
              <a:ext cx="154948" cy="1256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D01D3-9476-3F44-AC45-37A0FD2E6AF8}"/>
                </a:ext>
              </a:extLst>
            </p:cNvPr>
            <p:cNvSpPr/>
            <p:nvPr/>
          </p:nvSpPr>
          <p:spPr>
            <a:xfrm rot="16200000">
              <a:off x="7934829" y="4928868"/>
              <a:ext cx="350907" cy="477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A0B878-4737-AB43-B0C3-BB3E787FFE04}"/>
                </a:ext>
              </a:extLst>
            </p:cNvPr>
            <p:cNvSpPr/>
            <p:nvPr/>
          </p:nvSpPr>
          <p:spPr>
            <a:xfrm rot="10800000" flipV="1">
              <a:off x="7905324" y="5027623"/>
              <a:ext cx="419709" cy="2701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9775F1-6D62-E641-96E5-A79BB368F423}"/>
                </a:ext>
              </a:extLst>
            </p:cNvPr>
            <p:cNvSpPr/>
            <p:nvPr/>
          </p:nvSpPr>
          <p:spPr>
            <a:xfrm rot="16200000">
              <a:off x="4311812" y="5173400"/>
              <a:ext cx="94892" cy="638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A32E21-ADDA-1A42-AA76-A9B672981900}"/>
                </a:ext>
              </a:extLst>
            </p:cNvPr>
            <p:cNvSpPr/>
            <p:nvPr/>
          </p:nvSpPr>
          <p:spPr>
            <a:xfrm rot="16200000">
              <a:off x="4339045" y="1307068"/>
              <a:ext cx="2265035" cy="58122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3C3A2D-A570-B64F-928E-52ABC6EEFAA8}"/>
                </a:ext>
              </a:extLst>
            </p:cNvPr>
            <p:cNvGrpSpPr/>
            <p:nvPr/>
          </p:nvGrpSpPr>
          <p:grpSpPr>
            <a:xfrm rot="16200000">
              <a:off x="7460073" y="3695309"/>
              <a:ext cx="442421" cy="713433"/>
              <a:chOff x="962716" y="4938650"/>
              <a:chExt cx="446487" cy="449347"/>
            </a:xfrm>
            <a:solidFill>
              <a:srgbClr val="FFC000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043FE2E-2040-D44F-861C-DAD5E7135BEB}"/>
                  </a:ext>
                </a:extLst>
              </p:cNvPr>
              <p:cNvSpPr/>
              <p:nvPr/>
            </p:nvSpPr>
            <p:spPr>
              <a:xfrm>
                <a:off x="962716" y="4940516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FAF5EB-5D3E-874B-9010-FDB6E08ACEA2}"/>
                  </a:ext>
                </a:extLst>
              </p:cNvPr>
              <p:cNvSpPr/>
              <p:nvPr/>
            </p:nvSpPr>
            <p:spPr>
              <a:xfrm>
                <a:off x="962717" y="5356492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6DDF33E-964E-EB43-8042-80DA9C182F88}"/>
                  </a:ext>
                </a:extLst>
              </p:cNvPr>
              <p:cNvSpPr/>
              <p:nvPr/>
            </p:nvSpPr>
            <p:spPr>
              <a:xfrm rot="5400000">
                <a:off x="963136" y="5139033"/>
                <a:ext cx="446486" cy="45719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9AE7E-6BB6-3B47-B6AC-52107A4580EF}"/>
                </a:ext>
              </a:extLst>
            </p:cNvPr>
            <p:cNvSpPr/>
            <p:nvPr/>
          </p:nvSpPr>
          <p:spPr>
            <a:xfrm rot="16200000">
              <a:off x="7344238" y="4259074"/>
              <a:ext cx="315525" cy="131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264B772B-F2FA-654A-AF3B-8788BC286484}"/>
                </a:ext>
              </a:extLst>
            </p:cNvPr>
            <p:cNvSpPr/>
            <p:nvPr/>
          </p:nvSpPr>
          <p:spPr>
            <a:xfrm rot="16200000" flipH="1">
              <a:off x="4840251" y="2805932"/>
              <a:ext cx="553586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CCF89AA-BBE6-F54D-BB1E-2C0CA9240838}"/>
                </a:ext>
              </a:extLst>
            </p:cNvPr>
            <p:cNvSpPr/>
            <p:nvPr/>
          </p:nvSpPr>
          <p:spPr>
            <a:xfrm rot="16200000" flipV="1">
              <a:off x="2780325" y="4068334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E72266F8-C40C-CB4E-9742-22A2871D15D2}"/>
                </a:ext>
              </a:extLst>
            </p:cNvPr>
            <p:cNvSpPr/>
            <p:nvPr/>
          </p:nvSpPr>
          <p:spPr>
            <a:xfrm rot="16200000" flipV="1">
              <a:off x="4440594" y="3444476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7BD548-DAAA-EE4A-9A64-AD32122CDF07}"/>
                </a:ext>
              </a:extLst>
            </p:cNvPr>
            <p:cNvSpPr/>
            <p:nvPr/>
          </p:nvSpPr>
          <p:spPr>
            <a:xfrm rot="16200000">
              <a:off x="2514099" y="3797687"/>
              <a:ext cx="605694" cy="38894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09AEF1-1CA8-4246-9AE0-81D6C7C7B9B1}"/>
                </a:ext>
              </a:extLst>
            </p:cNvPr>
            <p:cNvSpPr/>
            <p:nvPr/>
          </p:nvSpPr>
          <p:spPr>
            <a:xfrm rot="16200000">
              <a:off x="3516890" y="3989528"/>
              <a:ext cx="565235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07620F-165F-1843-AF5B-76CB4ADF0F00}"/>
                </a:ext>
              </a:extLst>
            </p:cNvPr>
            <p:cNvSpPr/>
            <p:nvPr/>
          </p:nvSpPr>
          <p:spPr>
            <a:xfrm rot="16200000">
              <a:off x="3293418" y="3875714"/>
              <a:ext cx="605694" cy="3138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70832F-3323-ED4B-9706-0F5D18C1467C}"/>
                </a:ext>
              </a:extLst>
            </p:cNvPr>
            <p:cNvSpPr/>
            <p:nvPr/>
          </p:nvSpPr>
          <p:spPr>
            <a:xfrm rot="16200000">
              <a:off x="4167366" y="3804509"/>
              <a:ext cx="261125" cy="1347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BA60F-DDE6-EC45-978A-F532DDECF40B}"/>
                </a:ext>
              </a:extLst>
            </p:cNvPr>
            <p:cNvCxnSpPr/>
            <p:nvPr/>
          </p:nvCxnSpPr>
          <p:spPr>
            <a:xfrm rot="16200000">
              <a:off x="6847432" y="5145388"/>
              <a:ext cx="0" cy="3952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EE9EC1-5EAA-4948-87F2-0121C2D131ED}"/>
                </a:ext>
              </a:extLst>
            </p:cNvPr>
            <p:cNvCxnSpPr/>
            <p:nvPr/>
          </p:nvCxnSpPr>
          <p:spPr>
            <a:xfrm rot="16200000">
              <a:off x="6826723" y="5072889"/>
              <a:ext cx="0" cy="545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F8FBEB86-EFB1-DC44-B105-D888DC21F963}"/>
                </a:ext>
              </a:extLst>
            </p:cNvPr>
            <p:cNvSpPr/>
            <p:nvPr/>
          </p:nvSpPr>
          <p:spPr>
            <a:xfrm rot="16200000">
              <a:off x="7152996" y="5104123"/>
              <a:ext cx="462185" cy="505521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1BA238-C9BA-FB46-ABFE-C6A9278B0B2F}"/>
                </a:ext>
              </a:extLst>
            </p:cNvPr>
            <p:cNvSpPr/>
            <p:nvPr/>
          </p:nvSpPr>
          <p:spPr>
            <a:xfrm rot="16200000">
              <a:off x="8305120" y="3107878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85C485-E504-3E49-8862-D6EDBB54F8FB}"/>
                </a:ext>
              </a:extLst>
            </p:cNvPr>
            <p:cNvCxnSpPr/>
            <p:nvPr/>
          </p:nvCxnSpPr>
          <p:spPr>
            <a:xfrm rot="16200000" flipV="1">
              <a:off x="4403602" y="3821083"/>
              <a:ext cx="0" cy="27432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C9C6E3-E17B-924A-8CD7-E5DD2429ADDE}"/>
                </a:ext>
              </a:extLst>
            </p:cNvPr>
            <p:cNvCxnSpPr/>
            <p:nvPr/>
          </p:nvCxnSpPr>
          <p:spPr>
            <a:xfrm rot="16200000">
              <a:off x="4348408" y="3876276"/>
              <a:ext cx="82955" cy="0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464131-A611-064C-B452-163107D5A3FB}"/>
                </a:ext>
              </a:extLst>
            </p:cNvPr>
            <p:cNvCxnSpPr/>
            <p:nvPr/>
          </p:nvCxnSpPr>
          <p:spPr>
            <a:xfrm rot="16200000" flipH="1">
              <a:off x="4718070" y="3814699"/>
              <a:ext cx="1510" cy="603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3930D6-61F5-A74D-8BB9-F0E425E70E23}"/>
                </a:ext>
              </a:extLst>
            </p:cNvPr>
            <p:cNvSpPr/>
            <p:nvPr/>
          </p:nvSpPr>
          <p:spPr>
            <a:xfrm rot="17240778">
              <a:off x="3059119" y="3691351"/>
              <a:ext cx="120274" cy="931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B94296-5791-FD49-A023-777C5CEB4FE0}"/>
                </a:ext>
              </a:extLst>
            </p:cNvPr>
            <p:cNvSpPr/>
            <p:nvPr/>
          </p:nvSpPr>
          <p:spPr>
            <a:xfrm rot="16200000">
              <a:off x="3080702" y="3903790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A39E44-F2FF-6245-AC8C-56B779E807B4}"/>
                </a:ext>
              </a:extLst>
            </p:cNvPr>
            <p:cNvSpPr/>
            <p:nvPr/>
          </p:nvSpPr>
          <p:spPr>
            <a:xfrm rot="16200000">
              <a:off x="2760542" y="3797521"/>
              <a:ext cx="148664" cy="1616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A2ED20-5E25-454F-AEBF-B7D60771A61C}"/>
                </a:ext>
              </a:extLst>
            </p:cNvPr>
            <p:cNvSpPr/>
            <p:nvPr/>
          </p:nvSpPr>
          <p:spPr>
            <a:xfrm rot="16200000">
              <a:off x="2755067" y="4148814"/>
              <a:ext cx="79185" cy="768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5BB0A2-8910-0B46-8D81-341D1FDE4FAE}"/>
                </a:ext>
              </a:extLst>
            </p:cNvPr>
            <p:cNvSpPr/>
            <p:nvPr/>
          </p:nvSpPr>
          <p:spPr>
            <a:xfrm rot="16200000">
              <a:off x="2842503" y="4028198"/>
              <a:ext cx="432517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6E4B4A9D-90B5-9A4B-80C5-A8290DE5FF7B}"/>
                </a:ext>
              </a:extLst>
            </p:cNvPr>
            <p:cNvSpPr/>
            <p:nvPr/>
          </p:nvSpPr>
          <p:spPr>
            <a:xfrm rot="16200000" flipV="1">
              <a:off x="2396147" y="2813216"/>
              <a:ext cx="462185" cy="548640"/>
            </a:xfrm>
            <a:prstGeom prst="pie">
              <a:avLst>
                <a:gd name="adj1" fmla="val 10823478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77E90-DA10-3148-8825-F6BF78AB66D4}"/>
                </a:ext>
              </a:extLst>
            </p:cNvPr>
            <p:cNvSpPr/>
            <p:nvPr/>
          </p:nvSpPr>
          <p:spPr>
            <a:xfrm rot="16200000">
              <a:off x="2393734" y="1944054"/>
              <a:ext cx="1304567" cy="970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2AE0468D-4359-E948-BB63-9FA05201C2D6}"/>
                </a:ext>
              </a:extLst>
            </p:cNvPr>
            <p:cNvSpPr/>
            <p:nvPr/>
          </p:nvSpPr>
          <p:spPr>
            <a:xfrm rot="16200000">
              <a:off x="2960401" y="2808603"/>
              <a:ext cx="462185" cy="548640"/>
            </a:xfrm>
            <a:prstGeom prst="pie">
              <a:avLst>
                <a:gd name="adj1" fmla="val 107597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04F9AE-484D-3E4A-8146-F3D1D7FDBC3D}"/>
                </a:ext>
              </a:extLst>
            </p:cNvPr>
            <p:cNvSpPr/>
            <p:nvPr/>
          </p:nvSpPr>
          <p:spPr>
            <a:xfrm rot="16200000">
              <a:off x="3260028" y="2814758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2258DCA-B9CA-6042-B23A-64DD03A6E466}"/>
                </a:ext>
              </a:extLst>
            </p:cNvPr>
            <p:cNvSpPr/>
            <p:nvPr/>
          </p:nvSpPr>
          <p:spPr>
            <a:xfrm rot="16200000">
              <a:off x="3260028" y="2483267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B1029B-97F2-BF4F-B4FD-FB4BCB809DB6}"/>
                </a:ext>
              </a:extLst>
            </p:cNvPr>
            <p:cNvSpPr/>
            <p:nvPr/>
          </p:nvSpPr>
          <p:spPr>
            <a:xfrm rot="16200000">
              <a:off x="2638489" y="2048224"/>
              <a:ext cx="298776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9C8060-E753-D246-AF3E-40E40E7AFC28}"/>
                </a:ext>
              </a:extLst>
            </p:cNvPr>
            <p:cNvSpPr/>
            <p:nvPr/>
          </p:nvSpPr>
          <p:spPr>
            <a:xfrm rot="16200000">
              <a:off x="2537480" y="2515581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C0DB14-FFC7-764C-935C-25A9A22885B3}"/>
                </a:ext>
              </a:extLst>
            </p:cNvPr>
            <p:cNvSpPr/>
            <p:nvPr/>
          </p:nvSpPr>
          <p:spPr>
            <a:xfrm rot="16200000">
              <a:off x="2746986" y="2519232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8983F8-0484-2E4F-8DC0-F391C01238D5}"/>
                </a:ext>
              </a:extLst>
            </p:cNvPr>
            <p:cNvSpPr/>
            <p:nvPr/>
          </p:nvSpPr>
          <p:spPr>
            <a:xfrm rot="16200000">
              <a:off x="2557243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E9F783-CC5D-EB46-96AA-3EEC4D201C9B}"/>
                </a:ext>
              </a:extLst>
            </p:cNvPr>
            <p:cNvSpPr/>
            <p:nvPr/>
          </p:nvSpPr>
          <p:spPr>
            <a:xfrm rot="16200000">
              <a:off x="2777080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DB26BE-3499-874D-894D-5F7A22690500}"/>
                </a:ext>
              </a:extLst>
            </p:cNvPr>
            <p:cNvSpPr/>
            <p:nvPr/>
          </p:nvSpPr>
          <p:spPr>
            <a:xfrm rot="16200000">
              <a:off x="3240900" y="2092498"/>
              <a:ext cx="395547" cy="1075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2B4171C-8A3A-374A-AC0E-C3001BB12594}"/>
                </a:ext>
              </a:extLst>
            </p:cNvPr>
            <p:cNvSpPr/>
            <p:nvPr/>
          </p:nvSpPr>
          <p:spPr>
            <a:xfrm rot="16200000">
              <a:off x="4725061" y="2899473"/>
              <a:ext cx="134860" cy="109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F34140-0134-704A-ACD0-D9A8EBADFA34}"/>
                </a:ext>
              </a:extLst>
            </p:cNvPr>
            <p:cNvSpPr/>
            <p:nvPr/>
          </p:nvSpPr>
          <p:spPr>
            <a:xfrm rot="16200000">
              <a:off x="2687523" y="3344927"/>
              <a:ext cx="275434" cy="37309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AB5148-DECC-CF44-B92D-F227A34FBB6B}"/>
                </a:ext>
              </a:extLst>
            </p:cNvPr>
            <p:cNvSpPr/>
            <p:nvPr/>
          </p:nvSpPr>
          <p:spPr>
            <a:xfrm rot="16200000">
              <a:off x="3799803" y="3774217"/>
              <a:ext cx="295040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D54500-05A2-2B46-B9C1-87AA99E2BF89}"/>
                </a:ext>
              </a:extLst>
            </p:cNvPr>
            <p:cNvSpPr/>
            <p:nvPr/>
          </p:nvSpPr>
          <p:spPr>
            <a:xfrm rot="10800000">
              <a:off x="4254110" y="3082586"/>
              <a:ext cx="290805" cy="1510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313A8-033C-7744-ADA5-9C3B2DE5C4CF}"/>
                </a:ext>
              </a:extLst>
            </p:cNvPr>
            <p:cNvSpPr/>
            <p:nvPr/>
          </p:nvSpPr>
          <p:spPr>
            <a:xfrm rot="5400000">
              <a:off x="6955463" y="3176344"/>
              <a:ext cx="309019" cy="16816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>
              <a:extLst>
                <a:ext uri="{FF2B5EF4-FFF2-40B4-BE49-F238E27FC236}">
                  <a16:creationId xmlns:a16="http://schemas.microsoft.com/office/drawing/2014/main" id="{2894A58A-C7EE-A548-B405-1BCFB50F4F16}"/>
                </a:ext>
              </a:extLst>
            </p:cNvPr>
            <p:cNvSpPr/>
            <p:nvPr/>
          </p:nvSpPr>
          <p:spPr>
            <a:xfrm rot="16200000" flipH="1">
              <a:off x="6715993" y="2798419"/>
              <a:ext cx="553586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A642E9-4377-CA43-823C-A0F5775A9240}"/>
                </a:ext>
              </a:extLst>
            </p:cNvPr>
            <p:cNvSpPr/>
            <p:nvPr/>
          </p:nvSpPr>
          <p:spPr>
            <a:xfrm rot="5400000">
              <a:off x="8182602" y="3329656"/>
              <a:ext cx="254113" cy="11251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DF2495-A0FD-1349-B811-A10DCD3A3137}"/>
                </a:ext>
              </a:extLst>
            </p:cNvPr>
            <p:cNvSpPr/>
            <p:nvPr/>
          </p:nvSpPr>
          <p:spPr>
            <a:xfrm rot="10340269">
              <a:off x="7553731" y="4985863"/>
              <a:ext cx="160461" cy="6853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4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C525EA03-949A-CE4C-8144-1FBD45746994}"/>
              </a:ext>
            </a:extLst>
          </p:cNvPr>
          <p:cNvSpPr txBox="1"/>
          <p:nvPr/>
        </p:nvSpPr>
        <p:spPr>
          <a:xfrm>
            <a:off x="936702" y="367990"/>
            <a:ext cx="24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DIAGRAM RESIZED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A26F20-6E69-7249-92B7-43B0A89FEFB7}"/>
              </a:ext>
            </a:extLst>
          </p:cNvPr>
          <p:cNvGrpSpPr/>
          <p:nvPr/>
        </p:nvGrpSpPr>
        <p:grpSpPr>
          <a:xfrm>
            <a:off x="1715686" y="1168928"/>
            <a:ext cx="7975070" cy="5222449"/>
            <a:chOff x="2352920" y="1770916"/>
            <a:chExt cx="6024753" cy="38170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6E028B-B7D4-1E4B-A347-288D0EB317B9}"/>
                </a:ext>
              </a:extLst>
            </p:cNvPr>
            <p:cNvSpPr/>
            <p:nvPr/>
          </p:nvSpPr>
          <p:spPr>
            <a:xfrm rot="16200000">
              <a:off x="4294078" y="2193707"/>
              <a:ext cx="1304567" cy="458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285636-3A4E-B841-AC90-583F0AFE06CB}"/>
                </a:ext>
              </a:extLst>
            </p:cNvPr>
            <p:cNvSpPr/>
            <p:nvPr/>
          </p:nvSpPr>
          <p:spPr>
            <a:xfrm rot="16200000">
              <a:off x="2711886" y="4217746"/>
              <a:ext cx="981513" cy="127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A6A57-E233-F344-A57A-4BD0298C8245}"/>
                </a:ext>
              </a:extLst>
            </p:cNvPr>
            <p:cNvSpPr/>
            <p:nvPr/>
          </p:nvSpPr>
          <p:spPr>
            <a:xfrm rot="16200000">
              <a:off x="3908602" y="4247681"/>
              <a:ext cx="1604398" cy="59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6E6631-F06E-D243-A752-340278C7A1CB}"/>
                </a:ext>
              </a:extLst>
            </p:cNvPr>
            <p:cNvSpPr/>
            <p:nvPr/>
          </p:nvSpPr>
          <p:spPr>
            <a:xfrm rot="16200000">
              <a:off x="4958902" y="3815619"/>
              <a:ext cx="1604398" cy="14557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3227AD-1E41-0A4A-94FC-9078DAEC34C2}"/>
                </a:ext>
              </a:extLst>
            </p:cNvPr>
            <p:cNvSpPr/>
            <p:nvPr/>
          </p:nvSpPr>
          <p:spPr>
            <a:xfrm rot="10800000">
              <a:off x="7586794" y="4158756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9C656C-E63C-8445-97B5-A27C79A67AAE}"/>
                </a:ext>
              </a:extLst>
            </p:cNvPr>
            <p:cNvSpPr/>
            <p:nvPr/>
          </p:nvSpPr>
          <p:spPr>
            <a:xfrm rot="16200000">
              <a:off x="7368469" y="3364647"/>
              <a:ext cx="736136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1327B-E67E-B448-9E5A-901D045FD373}"/>
                </a:ext>
              </a:extLst>
            </p:cNvPr>
            <p:cNvSpPr/>
            <p:nvPr/>
          </p:nvSpPr>
          <p:spPr>
            <a:xfrm rot="10800000">
              <a:off x="5133921" y="3080659"/>
              <a:ext cx="1562875" cy="132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50C66A-3685-F144-A5A0-DEF95260CD38}"/>
                </a:ext>
              </a:extLst>
            </p:cNvPr>
            <p:cNvSpPr/>
            <p:nvPr/>
          </p:nvSpPr>
          <p:spPr>
            <a:xfrm rot="10800000">
              <a:off x="3454641" y="3080661"/>
              <a:ext cx="290805" cy="151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4780F-5F9E-7640-9416-FD0D404A23FB}"/>
                </a:ext>
              </a:extLst>
            </p:cNvPr>
            <p:cNvSpPr/>
            <p:nvPr/>
          </p:nvSpPr>
          <p:spPr>
            <a:xfrm rot="10800000">
              <a:off x="4472479" y="3089512"/>
              <a:ext cx="259185" cy="123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A9BF5-0BA1-D043-BC35-0762E1EED659}"/>
                </a:ext>
              </a:extLst>
            </p:cNvPr>
            <p:cNvSpPr/>
            <p:nvPr/>
          </p:nvSpPr>
          <p:spPr>
            <a:xfrm rot="10800000">
              <a:off x="4014090" y="3074402"/>
              <a:ext cx="224942" cy="15100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E48E8A-966B-F840-BF13-78F4CCDB0C96}"/>
                </a:ext>
              </a:extLst>
            </p:cNvPr>
            <p:cNvSpPr/>
            <p:nvPr/>
          </p:nvSpPr>
          <p:spPr>
            <a:xfrm rot="10800000">
              <a:off x="3760155" y="3080661"/>
              <a:ext cx="290805" cy="15100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88A774-B46D-8F45-8864-8488EFCC6D72}"/>
                </a:ext>
              </a:extLst>
            </p:cNvPr>
            <p:cNvSpPr/>
            <p:nvPr/>
          </p:nvSpPr>
          <p:spPr>
            <a:xfrm rot="10800000">
              <a:off x="3860970" y="5165629"/>
              <a:ext cx="440403" cy="151002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DAF5E2-5604-3A49-BA1D-E443CAA683E5}"/>
                </a:ext>
              </a:extLst>
            </p:cNvPr>
            <p:cNvSpPr/>
            <p:nvPr/>
          </p:nvSpPr>
          <p:spPr>
            <a:xfrm rot="10800000">
              <a:off x="7220446" y="3074402"/>
              <a:ext cx="395455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FBC500-0241-9542-90BB-9BFDAF914C33}"/>
                </a:ext>
              </a:extLst>
            </p:cNvPr>
            <p:cNvSpPr/>
            <p:nvPr/>
          </p:nvSpPr>
          <p:spPr>
            <a:xfrm rot="16200000">
              <a:off x="3747325" y="4685579"/>
              <a:ext cx="395455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B374CF-4BEA-A540-9804-7BFFD214B1C0}"/>
                </a:ext>
              </a:extLst>
            </p:cNvPr>
            <p:cNvSpPr/>
            <p:nvPr/>
          </p:nvSpPr>
          <p:spPr>
            <a:xfrm rot="16200000">
              <a:off x="3789900" y="4101889"/>
              <a:ext cx="295040" cy="1418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E6BEF8-F6F6-1E4E-9BD4-0B9A0836BCE6}"/>
                </a:ext>
              </a:extLst>
            </p:cNvPr>
            <p:cNvSpPr/>
            <p:nvPr/>
          </p:nvSpPr>
          <p:spPr>
            <a:xfrm rot="16200000">
              <a:off x="7685736" y="3901390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9AB905-70D6-644B-BFBC-20D5EDCFBFBA}"/>
                </a:ext>
              </a:extLst>
            </p:cNvPr>
            <p:cNvSpPr/>
            <p:nvPr/>
          </p:nvSpPr>
          <p:spPr>
            <a:xfrm rot="16200000">
              <a:off x="7485057" y="3900965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58649B-8FDC-0B44-A53F-06FD734D7948}"/>
                </a:ext>
              </a:extLst>
            </p:cNvPr>
            <p:cNvSpPr/>
            <p:nvPr/>
          </p:nvSpPr>
          <p:spPr>
            <a:xfrm rot="10800000">
              <a:off x="7418006" y="5136354"/>
              <a:ext cx="318531" cy="1681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0E1515-0F5D-5C42-8CE9-676F700F8046}"/>
                </a:ext>
              </a:extLst>
            </p:cNvPr>
            <p:cNvSpPr/>
            <p:nvPr/>
          </p:nvSpPr>
          <p:spPr>
            <a:xfrm rot="16200000">
              <a:off x="6585967" y="3718103"/>
              <a:ext cx="298776" cy="367131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5D4F9-60DC-4F4A-9A0B-85EA9CF10BCB}"/>
                </a:ext>
              </a:extLst>
            </p:cNvPr>
            <p:cNvSpPr/>
            <p:nvPr/>
          </p:nvSpPr>
          <p:spPr>
            <a:xfrm rot="10800000">
              <a:off x="6565873" y="4304954"/>
              <a:ext cx="261845" cy="682637"/>
            </a:xfrm>
            <a:prstGeom prst="rect">
              <a:avLst/>
            </a:prstGeom>
            <a:solidFill>
              <a:srgbClr val="D88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B1A0AE-5F8A-634C-8316-4F2ED96BC7DD}"/>
                </a:ext>
              </a:extLst>
            </p:cNvPr>
            <p:cNvSpPr/>
            <p:nvPr/>
          </p:nvSpPr>
          <p:spPr>
            <a:xfrm rot="16200000">
              <a:off x="8086860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C5D7E2-9456-2141-95CF-FD7E66BC485D}"/>
                </a:ext>
              </a:extLst>
            </p:cNvPr>
            <p:cNvSpPr/>
            <p:nvPr/>
          </p:nvSpPr>
          <p:spPr>
            <a:xfrm rot="16200000">
              <a:off x="7930511" y="3086870"/>
              <a:ext cx="134178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14EE40-2606-374D-94F7-6C9922CF5F30}"/>
                </a:ext>
              </a:extLst>
            </p:cNvPr>
            <p:cNvSpPr/>
            <p:nvPr/>
          </p:nvSpPr>
          <p:spPr>
            <a:xfrm rot="16200000">
              <a:off x="7276595" y="4531057"/>
              <a:ext cx="201911" cy="1712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D85573-9D89-864A-B336-F9DE7872FE7C}"/>
                </a:ext>
              </a:extLst>
            </p:cNvPr>
            <p:cNvSpPr/>
            <p:nvPr/>
          </p:nvSpPr>
          <p:spPr>
            <a:xfrm rot="16200000">
              <a:off x="8160015" y="3976094"/>
              <a:ext cx="270155" cy="1368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CBCEBF-BD33-714C-B072-5DE01429C7D4}"/>
                </a:ext>
              </a:extLst>
            </p:cNvPr>
            <p:cNvSpPr/>
            <p:nvPr/>
          </p:nvSpPr>
          <p:spPr>
            <a:xfrm rot="16200000">
              <a:off x="3868067" y="4395104"/>
              <a:ext cx="154948" cy="1256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D01D3-9476-3F44-AC45-37A0FD2E6AF8}"/>
                </a:ext>
              </a:extLst>
            </p:cNvPr>
            <p:cNvSpPr/>
            <p:nvPr/>
          </p:nvSpPr>
          <p:spPr>
            <a:xfrm rot="16200000">
              <a:off x="7934829" y="4928868"/>
              <a:ext cx="350907" cy="477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A0B878-4737-AB43-B0C3-BB3E787FFE04}"/>
                </a:ext>
              </a:extLst>
            </p:cNvPr>
            <p:cNvSpPr/>
            <p:nvPr/>
          </p:nvSpPr>
          <p:spPr>
            <a:xfrm rot="10800000" flipV="1">
              <a:off x="7905324" y="5027623"/>
              <a:ext cx="419709" cy="2701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9775F1-6D62-E641-96E5-A79BB368F423}"/>
                </a:ext>
              </a:extLst>
            </p:cNvPr>
            <p:cNvSpPr/>
            <p:nvPr/>
          </p:nvSpPr>
          <p:spPr>
            <a:xfrm rot="16200000">
              <a:off x="4311812" y="5173400"/>
              <a:ext cx="94892" cy="638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A32E21-ADDA-1A42-AA76-A9B672981900}"/>
                </a:ext>
              </a:extLst>
            </p:cNvPr>
            <p:cNvSpPr/>
            <p:nvPr/>
          </p:nvSpPr>
          <p:spPr>
            <a:xfrm rot="16200000">
              <a:off x="4339045" y="1307068"/>
              <a:ext cx="2265035" cy="58122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3C3A2D-A570-B64F-928E-52ABC6EEFAA8}"/>
                </a:ext>
              </a:extLst>
            </p:cNvPr>
            <p:cNvGrpSpPr/>
            <p:nvPr/>
          </p:nvGrpSpPr>
          <p:grpSpPr>
            <a:xfrm rot="16200000">
              <a:off x="7460073" y="3695309"/>
              <a:ext cx="442421" cy="713433"/>
              <a:chOff x="962716" y="4938650"/>
              <a:chExt cx="446487" cy="449347"/>
            </a:xfrm>
            <a:solidFill>
              <a:srgbClr val="FFC000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043FE2E-2040-D44F-861C-DAD5E7135BEB}"/>
                  </a:ext>
                </a:extLst>
              </p:cNvPr>
              <p:cNvSpPr/>
              <p:nvPr/>
            </p:nvSpPr>
            <p:spPr>
              <a:xfrm>
                <a:off x="962716" y="4940516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FAF5EB-5D3E-874B-9010-FDB6E08ACEA2}"/>
                  </a:ext>
                </a:extLst>
              </p:cNvPr>
              <p:cNvSpPr/>
              <p:nvPr/>
            </p:nvSpPr>
            <p:spPr>
              <a:xfrm>
                <a:off x="962717" y="5356492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6DDF33E-964E-EB43-8042-80DA9C182F88}"/>
                  </a:ext>
                </a:extLst>
              </p:cNvPr>
              <p:cNvSpPr/>
              <p:nvPr/>
            </p:nvSpPr>
            <p:spPr>
              <a:xfrm rot="5400000">
                <a:off x="963136" y="5139033"/>
                <a:ext cx="446486" cy="45719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9AE7E-6BB6-3B47-B6AC-52107A4580EF}"/>
                </a:ext>
              </a:extLst>
            </p:cNvPr>
            <p:cNvSpPr/>
            <p:nvPr/>
          </p:nvSpPr>
          <p:spPr>
            <a:xfrm rot="16200000">
              <a:off x="7344238" y="4259074"/>
              <a:ext cx="315525" cy="131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264B772B-F2FA-654A-AF3B-8788BC286484}"/>
                </a:ext>
              </a:extLst>
            </p:cNvPr>
            <p:cNvSpPr/>
            <p:nvPr/>
          </p:nvSpPr>
          <p:spPr>
            <a:xfrm rot="16200000" flipH="1">
              <a:off x="4840251" y="2805932"/>
              <a:ext cx="553586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CCF89AA-BBE6-F54D-BB1E-2C0CA9240838}"/>
                </a:ext>
              </a:extLst>
            </p:cNvPr>
            <p:cNvSpPr/>
            <p:nvPr/>
          </p:nvSpPr>
          <p:spPr>
            <a:xfrm rot="16200000" flipV="1">
              <a:off x="2780325" y="4068334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E72266F8-C40C-CB4E-9742-22A2871D15D2}"/>
                </a:ext>
              </a:extLst>
            </p:cNvPr>
            <p:cNvSpPr/>
            <p:nvPr/>
          </p:nvSpPr>
          <p:spPr>
            <a:xfrm rot="16200000" flipV="1">
              <a:off x="4440594" y="3444476"/>
              <a:ext cx="462185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7BD548-DAAA-EE4A-9A64-AD32122CDF07}"/>
                </a:ext>
              </a:extLst>
            </p:cNvPr>
            <p:cNvSpPr/>
            <p:nvPr/>
          </p:nvSpPr>
          <p:spPr>
            <a:xfrm rot="16200000">
              <a:off x="2514099" y="3797687"/>
              <a:ext cx="605694" cy="38894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09AEF1-1CA8-4246-9AE0-81D6C7C7B9B1}"/>
                </a:ext>
              </a:extLst>
            </p:cNvPr>
            <p:cNvSpPr/>
            <p:nvPr/>
          </p:nvSpPr>
          <p:spPr>
            <a:xfrm rot="16200000">
              <a:off x="3516890" y="3989528"/>
              <a:ext cx="565235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07620F-165F-1843-AF5B-76CB4ADF0F00}"/>
                </a:ext>
              </a:extLst>
            </p:cNvPr>
            <p:cNvSpPr/>
            <p:nvPr/>
          </p:nvSpPr>
          <p:spPr>
            <a:xfrm rot="16200000">
              <a:off x="3293418" y="3875714"/>
              <a:ext cx="605694" cy="3138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70832F-3323-ED4B-9706-0F5D18C1467C}"/>
                </a:ext>
              </a:extLst>
            </p:cNvPr>
            <p:cNvSpPr/>
            <p:nvPr/>
          </p:nvSpPr>
          <p:spPr>
            <a:xfrm rot="16200000">
              <a:off x="4167366" y="3804509"/>
              <a:ext cx="261125" cy="1347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BA60F-DDE6-EC45-978A-F532DDECF40B}"/>
                </a:ext>
              </a:extLst>
            </p:cNvPr>
            <p:cNvCxnSpPr/>
            <p:nvPr/>
          </p:nvCxnSpPr>
          <p:spPr>
            <a:xfrm rot="16200000">
              <a:off x="6847432" y="5145388"/>
              <a:ext cx="0" cy="3952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EE9EC1-5EAA-4948-87F2-0121C2D131ED}"/>
                </a:ext>
              </a:extLst>
            </p:cNvPr>
            <p:cNvCxnSpPr/>
            <p:nvPr/>
          </p:nvCxnSpPr>
          <p:spPr>
            <a:xfrm rot="16200000">
              <a:off x="6826723" y="5072889"/>
              <a:ext cx="0" cy="545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F8FBEB86-EFB1-DC44-B105-D888DC21F963}"/>
                </a:ext>
              </a:extLst>
            </p:cNvPr>
            <p:cNvSpPr/>
            <p:nvPr/>
          </p:nvSpPr>
          <p:spPr>
            <a:xfrm rot="16200000">
              <a:off x="7152996" y="5104123"/>
              <a:ext cx="462185" cy="505521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1BA238-C9BA-FB46-ABFE-C6A9278B0B2F}"/>
                </a:ext>
              </a:extLst>
            </p:cNvPr>
            <p:cNvSpPr/>
            <p:nvPr/>
          </p:nvSpPr>
          <p:spPr>
            <a:xfrm rot="16200000">
              <a:off x="8305120" y="3107878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85C485-E504-3E49-8862-D6EDBB54F8FB}"/>
                </a:ext>
              </a:extLst>
            </p:cNvPr>
            <p:cNvCxnSpPr/>
            <p:nvPr/>
          </p:nvCxnSpPr>
          <p:spPr>
            <a:xfrm rot="16200000" flipV="1">
              <a:off x="4403602" y="3821083"/>
              <a:ext cx="0" cy="27432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C9C6E3-E17B-924A-8CD7-E5DD2429ADDE}"/>
                </a:ext>
              </a:extLst>
            </p:cNvPr>
            <p:cNvCxnSpPr/>
            <p:nvPr/>
          </p:nvCxnSpPr>
          <p:spPr>
            <a:xfrm rot="16200000">
              <a:off x="4348408" y="3876276"/>
              <a:ext cx="82955" cy="0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464131-A611-064C-B452-163107D5A3FB}"/>
                </a:ext>
              </a:extLst>
            </p:cNvPr>
            <p:cNvCxnSpPr/>
            <p:nvPr/>
          </p:nvCxnSpPr>
          <p:spPr>
            <a:xfrm rot="16200000" flipH="1">
              <a:off x="4718070" y="3814699"/>
              <a:ext cx="1510" cy="603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3930D6-61F5-A74D-8BB9-F0E425E70E23}"/>
                </a:ext>
              </a:extLst>
            </p:cNvPr>
            <p:cNvSpPr/>
            <p:nvPr/>
          </p:nvSpPr>
          <p:spPr>
            <a:xfrm rot="17240778">
              <a:off x="3059119" y="3691351"/>
              <a:ext cx="120274" cy="931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B94296-5791-FD49-A023-777C5CEB4FE0}"/>
                </a:ext>
              </a:extLst>
            </p:cNvPr>
            <p:cNvSpPr/>
            <p:nvPr/>
          </p:nvSpPr>
          <p:spPr>
            <a:xfrm rot="16200000">
              <a:off x="3080702" y="3903790"/>
              <a:ext cx="4576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A39E44-F2FF-6245-AC8C-56B779E807B4}"/>
                </a:ext>
              </a:extLst>
            </p:cNvPr>
            <p:cNvSpPr/>
            <p:nvPr/>
          </p:nvSpPr>
          <p:spPr>
            <a:xfrm rot="16200000">
              <a:off x="2760542" y="3797521"/>
              <a:ext cx="148664" cy="1616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A2ED20-5E25-454F-AEBF-B7D60771A61C}"/>
                </a:ext>
              </a:extLst>
            </p:cNvPr>
            <p:cNvSpPr/>
            <p:nvPr/>
          </p:nvSpPr>
          <p:spPr>
            <a:xfrm rot="16200000">
              <a:off x="2755067" y="4148814"/>
              <a:ext cx="79185" cy="768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5BB0A2-8910-0B46-8D81-341D1FDE4FAE}"/>
                </a:ext>
              </a:extLst>
            </p:cNvPr>
            <p:cNvSpPr/>
            <p:nvPr/>
          </p:nvSpPr>
          <p:spPr>
            <a:xfrm rot="16200000">
              <a:off x="2842503" y="4028198"/>
              <a:ext cx="432517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6E4B4A9D-90B5-9A4B-80C5-A8290DE5FF7B}"/>
                </a:ext>
              </a:extLst>
            </p:cNvPr>
            <p:cNvSpPr/>
            <p:nvPr/>
          </p:nvSpPr>
          <p:spPr>
            <a:xfrm rot="16200000" flipV="1">
              <a:off x="2396147" y="2813216"/>
              <a:ext cx="462185" cy="548640"/>
            </a:xfrm>
            <a:prstGeom prst="pie">
              <a:avLst>
                <a:gd name="adj1" fmla="val 10823478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77E90-DA10-3148-8825-F6BF78AB66D4}"/>
                </a:ext>
              </a:extLst>
            </p:cNvPr>
            <p:cNvSpPr/>
            <p:nvPr/>
          </p:nvSpPr>
          <p:spPr>
            <a:xfrm rot="16200000">
              <a:off x="2393734" y="1944054"/>
              <a:ext cx="1304567" cy="970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2AE0468D-4359-E948-BB63-9FA05201C2D6}"/>
                </a:ext>
              </a:extLst>
            </p:cNvPr>
            <p:cNvSpPr/>
            <p:nvPr/>
          </p:nvSpPr>
          <p:spPr>
            <a:xfrm rot="16200000">
              <a:off x="2960401" y="2808603"/>
              <a:ext cx="462185" cy="548640"/>
            </a:xfrm>
            <a:prstGeom prst="pie">
              <a:avLst>
                <a:gd name="adj1" fmla="val 107597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04F9AE-484D-3E4A-8146-F3D1D7FDBC3D}"/>
                </a:ext>
              </a:extLst>
            </p:cNvPr>
            <p:cNvSpPr/>
            <p:nvPr/>
          </p:nvSpPr>
          <p:spPr>
            <a:xfrm rot="16200000">
              <a:off x="3260028" y="2814758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2258DCA-B9CA-6042-B23A-64DD03A6E466}"/>
                </a:ext>
              </a:extLst>
            </p:cNvPr>
            <p:cNvSpPr/>
            <p:nvPr/>
          </p:nvSpPr>
          <p:spPr>
            <a:xfrm rot="16200000">
              <a:off x="3260028" y="2483267"/>
              <a:ext cx="318531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B1029B-97F2-BF4F-B4FD-FB4BCB809DB6}"/>
                </a:ext>
              </a:extLst>
            </p:cNvPr>
            <p:cNvSpPr/>
            <p:nvPr/>
          </p:nvSpPr>
          <p:spPr>
            <a:xfrm rot="16200000">
              <a:off x="2638489" y="2048224"/>
              <a:ext cx="298776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9C8060-E753-D246-AF3E-40E40E7AFC28}"/>
                </a:ext>
              </a:extLst>
            </p:cNvPr>
            <p:cNvSpPr/>
            <p:nvPr/>
          </p:nvSpPr>
          <p:spPr>
            <a:xfrm rot="16200000">
              <a:off x="2537480" y="2515581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C0DB14-FFC7-764C-935C-25A9A22885B3}"/>
                </a:ext>
              </a:extLst>
            </p:cNvPr>
            <p:cNvSpPr/>
            <p:nvPr/>
          </p:nvSpPr>
          <p:spPr>
            <a:xfrm rot="16200000">
              <a:off x="2746986" y="2519232"/>
              <a:ext cx="318531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8983F8-0484-2E4F-8DC0-F391C01238D5}"/>
                </a:ext>
              </a:extLst>
            </p:cNvPr>
            <p:cNvSpPr/>
            <p:nvPr/>
          </p:nvSpPr>
          <p:spPr>
            <a:xfrm rot="16200000">
              <a:off x="2557243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E9F783-CC5D-EB46-96AA-3EEC4D201C9B}"/>
                </a:ext>
              </a:extLst>
            </p:cNvPr>
            <p:cNvSpPr/>
            <p:nvPr/>
          </p:nvSpPr>
          <p:spPr>
            <a:xfrm rot="16200000">
              <a:off x="2777080" y="1845577"/>
              <a:ext cx="267920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DB26BE-3499-874D-894D-5F7A22690500}"/>
                </a:ext>
              </a:extLst>
            </p:cNvPr>
            <p:cNvSpPr/>
            <p:nvPr/>
          </p:nvSpPr>
          <p:spPr>
            <a:xfrm rot="16200000">
              <a:off x="3240900" y="2092498"/>
              <a:ext cx="395547" cy="1075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2B4171C-8A3A-374A-AC0E-C3001BB12594}"/>
                </a:ext>
              </a:extLst>
            </p:cNvPr>
            <p:cNvSpPr/>
            <p:nvPr/>
          </p:nvSpPr>
          <p:spPr>
            <a:xfrm rot="16200000">
              <a:off x="4725061" y="2899473"/>
              <a:ext cx="134860" cy="109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F34140-0134-704A-ACD0-D9A8EBADFA34}"/>
                </a:ext>
              </a:extLst>
            </p:cNvPr>
            <p:cNvSpPr/>
            <p:nvPr/>
          </p:nvSpPr>
          <p:spPr>
            <a:xfrm rot="16200000">
              <a:off x="2687523" y="3344927"/>
              <a:ext cx="275434" cy="37309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AB5148-DECC-CF44-B92D-F227A34FBB6B}"/>
                </a:ext>
              </a:extLst>
            </p:cNvPr>
            <p:cNvSpPr/>
            <p:nvPr/>
          </p:nvSpPr>
          <p:spPr>
            <a:xfrm rot="16200000">
              <a:off x="3799803" y="3774217"/>
              <a:ext cx="295040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D54500-05A2-2B46-B9C1-87AA99E2BF89}"/>
                </a:ext>
              </a:extLst>
            </p:cNvPr>
            <p:cNvSpPr/>
            <p:nvPr/>
          </p:nvSpPr>
          <p:spPr>
            <a:xfrm rot="10800000">
              <a:off x="4254110" y="3082586"/>
              <a:ext cx="290805" cy="1510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313A8-033C-7744-ADA5-9C3B2DE5C4CF}"/>
                </a:ext>
              </a:extLst>
            </p:cNvPr>
            <p:cNvSpPr/>
            <p:nvPr/>
          </p:nvSpPr>
          <p:spPr>
            <a:xfrm rot="5400000">
              <a:off x="6955463" y="3176344"/>
              <a:ext cx="309019" cy="16816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>
              <a:extLst>
                <a:ext uri="{FF2B5EF4-FFF2-40B4-BE49-F238E27FC236}">
                  <a16:creationId xmlns:a16="http://schemas.microsoft.com/office/drawing/2014/main" id="{2894A58A-C7EE-A548-B405-1BCFB50F4F16}"/>
                </a:ext>
              </a:extLst>
            </p:cNvPr>
            <p:cNvSpPr/>
            <p:nvPr/>
          </p:nvSpPr>
          <p:spPr>
            <a:xfrm rot="16200000" flipH="1">
              <a:off x="6715993" y="2798419"/>
              <a:ext cx="553586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A642E9-4377-CA43-823C-A0F5775A9240}"/>
                </a:ext>
              </a:extLst>
            </p:cNvPr>
            <p:cNvSpPr/>
            <p:nvPr/>
          </p:nvSpPr>
          <p:spPr>
            <a:xfrm rot="5400000">
              <a:off x="8182602" y="3329656"/>
              <a:ext cx="254113" cy="112513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DF2495-A0FD-1349-B811-A10DCD3A3137}"/>
                </a:ext>
              </a:extLst>
            </p:cNvPr>
            <p:cNvSpPr/>
            <p:nvPr/>
          </p:nvSpPr>
          <p:spPr>
            <a:xfrm rot="10340269">
              <a:off x="7553731" y="4985863"/>
              <a:ext cx="160461" cy="68532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9BFEE34-60A3-BF41-9E2F-4FEC8D547DE9}"/>
              </a:ext>
            </a:extLst>
          </p:cNvPr>
          <p:cNvSpPr txBox="1"/>
          <p:nvPr/>
        </p:nvSpPr>
        <p:spPr>
          <a:xfrm>
            <a:off x="3648286" y="6120124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Low-Radon Cleanroom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69731F-6BEC-E841-BD97-B209A412D137}"/>
              </a:ext>
            </a:extLst>
          </p:cNvPr>
          <p:cNvSpPr txBox="1"/>
          <p:nvPr/>
        </p:nvSpPr>
        <p:spPr>
          <a:xfrm>
            <a:off x="1897701" y="6120124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Rn Filter Room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0F830F-521A-9E49-BE62-40F85E01EEC3}"/>
              </a:ext>
            </a:extLst>
          </p:cNvPr>
          <p:cNvSpPr txBox="1"/>
          <p:nvPr/>
        </p:nvSpPr>
        <p:spPr>
          <a:xfrm rot="16200000">
            <a:off x="451303" y="2501079"/>
            <a:ext cx="241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Emanation Cleanroom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909951-FDE3-5F4D-BAF3-B7672C59C680}"/>
              </a:ext>
            </a:extLst>
          </p:cNvPr>
          <p:cNvSpPr txBox="1"/>
          <p:nvPr/>
        </p:nvSpPr>
        <p:spPr>
          <a:xfrm>
            <a:off x="1845915" y="696591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Storage Room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0582C7-C1FB-164E-9325-CBDC9625C7C6}"/>
              </a:ext>
            </a:extLst>
          </p:cNvPr>
          <p:cNvSpPr txBox="1"/>
          <p:nvPr/>
        </p:nvSpPr>
        <p:spPr>
          <a:xfrm>
            <a:off x="4274187" y="696591"/>
            <a:ext cx="15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Lab Entrance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0A7BD3-7D49-D247-AABB-EDD51A80F09D}"/>
              </a:ext>
            </a:extLst>
          </p:cNvPr>
          <p:cNvSpPr txBox="1"/>
          <p:nvPr/>
        </p:nvSpPr>
        <p:spPr>
          <a:xfrm>
            <a:off x="6173975" y="6138988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</a:rPr>
              <a:t>Lab Outside Door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99C36C-3D93-F643-B8E0-42A6E0B0A4CD}"/>
              </a:ext>
            </a:extLst>
          </p:cNvPr>
          <p:cNvSpPr txBox="1"/>
          <p:nvPr/>
        </p:nvSpPr>
        <p:spPr>
          <a:xfrm>
            <a:off x="8940333" y="1715649"/>
            <a:ext cx="109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Carbon Wash Area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B7BF6D-8121-764B-AC19-C27166D8BC96}"/>
              </a:ext>
            </a:extLst>
          </p:cNvPr>
          <p:cNvSpPr txBox="1"/>
          <p:nvPr/>
        </p:nvSpPr>
        <p:spPr>
          <a:xfrm>
            <a:off x="5190334" y="4452355"/>
            <a:ext cx="177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Dr.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Reichenbacher’s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Cleanroom</a:t>
            </a: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A2BE0E1B-EF6B-C04E-AF75-AC104E1CE16F}"/>
              </a:ext>
            </a:extLst>
          </p:cNvPr>
          <p:cNvSpPr/>
          <p:nvPr/>
        </p:nvSpPr>
        <p:spPr>
          <a:xfrm flipH="1" flipV="1">
            <a:off x="1661248" y="3562740"/>
            <a:ext cx="498764" cy="523235"/>
          </a:xfrm>
          <a:prstGeom prst="arc">
            <a:avLst>
              <a:gd name="adj1" fmla="val 12984047"/>
              <a:gd name="adj2" fmla="val 339000"/>
            </a:avLst>
          </a:prstGeom>
          <a:ln w="28575">
            <a:solidFill>
              <a:srgbClr val="92D05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AC6A11-1560-0F48-8A77-12745A5BC183}"/>
              </a:ext>
            </a:extLst>
          </p:cNvPr>
          <p:cNvCxnSpPr/>
          <p:nvPr/>
        </p:nvCxnSpPr>
        <p:spPr>
          <a:xfrm flipH="1" flipV="1">
            <a:off x="4679000" y="5247945"/>
            <a:ext cx="142875" cy="8721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D00C39-FB83-A44E-8AD4-BFAE50E35D07}"/>
              </a:ext>
            </a:extLst>
          </p:cNvPr>
          <p:cNvCxnSpPr>
            <a:stCxn id="85" idx="0"/>
          </p:cNvCxnSpPr>
          <p:nvPr/>
        </p:nvCxnSpPr>
        <p:spPr>
          <a:xfrm flipV="1">
            <a:off x="2753545" y="5537770"/>
            <a:ext cx="22419" cy="582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695AA-3623-8841-A8A9-3303B78E4457}"/>
              </a:ext>
            </a:extLst>
          </p:cNvPr>
          <p:cNvCxnSpPr>
            <a:cxnSpLocks/>
          </p:cNvCxnSpPr>
          <p:nvPr/>
        </p:nvCxnSpPr>
        <p:spPr>
          <a:xfrm flipV="1">
            <a:off x="8056538" y="6046653"/>
            <a:ext cx="133862" cy="2116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08E1BB-7A1C-394B-8AF7-76244E2FCF03}"/>
              </a:ext>
            </a:extLst>
          </p:cNvPr>
          <p:cNvCxnSpPr>
            <a:stCxn id="87" idx="2"/>
          </p:cNvCxnSpPr>
          <p:nvPr/>
        </p:nvCxnSpPr>
        <p:spPr>
          <a:xfrm>
            <a:off x="2633310" y="1065923"/>
            <a:ext cx="29824" cy="791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BABDEB-EA31-0147-AC6E-10C111B966A4}"/>
              </a:ext>
            </a:extLst>
          </p:cNvPr>
          <p:cNvCxnSpPr/>
          <p:nvPr/>
        </p:nvCxnSpPr>
        <p:spPr>
          <a:xfrm flipH="1">
            <a:off x="9170745" y="2473059"/>
            <a:ext cx="149256" cy="649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BCCE6E9-030A-8C4E-A936-4E053AB25C65}"/>
              </a:ext>
            </a:extLst>
          </p:cNvPr>
          <p:cNvCxnSpPr>
            <a:stCxn id="88" idx="2"/>
          </p:cNvCxnSpPr>
          <p:nvPr/>
        </p:nvCxnSpPr>
        <p:spPr>
          <a:xfrm>
            <a:off x="5035967" y="1065923"/>
            <a:ext cx="21283" cy="65962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5CDDB78-8DE3-2A40-A4A6-CB07545F0937}"/>
              </a:ext>
            </a:extLst>
          </p:cNvPr>
          <p:cNvSpPr txBox="1"/>
          <p:nvPr/>
        </p:nvSpPr>
        <p:spPr>
          <a:xfrm>
            <a:off x="6649538" y="2059976"/>
            <a:ext cx="21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</a:rPr>
              <a:t>ORTEC Alpha Duo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EF85A3-1C44-8848-8196-06658D9847FA}"/>
              </a:ext>
            </a:extLst>
          </p:cNvPr>
          <p:cNvCxnSpPr>
            <a:cxnSpLocks/>
          </p:cNvCxnSpPr>
          <p:nvPr/>
        </p:nvCxnSpPr>
        <p:spPr>
          <a:xfrm>
            <a:off x="8322508" y="2452524"/>
            <a:ext cx="98142" cy="62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B9035B-E557-AD4F-B6AB-89691F533F4A}"/>
              </a:ext>
            </a:extLst>
          </p:cNvPr>
          <p:cNvGrpSpPr/>
          <p:nvPr/>
        </p:nvGrpSpPr>
        <p:grpSpPr>
          <a:xfrm>
            <a:off x="1507361" y="696591"/>
            <a:ext cx="8274452" cy="5750174"/>
            <a:chOff x="1507361" y="696591"/>
            <a:chExt cx="8274452" cy="57501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A26F20-6E69-7249-92B7-43B0A89FEFB7}"/>
                </a:ext>
              </a:extLst>
            </p:cNvPr>
            <p:cNvGrpSpPr/>
            <p:nvPr/>
          </p:nvGrpSpPr>
          <p:grpSpPr>
            <a:xfrm>
              <a:off x="1715686" y="1168928"/>
              <a:ext cx="7975070" cy="5222449"/>
              <a:chOff x="2352920" y="1770916"/>
              <a:chExt cx="6024753" cy="38170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6E028B-B7D4-1E4B-A347-288D0EB317B9}"/>
                  </a:ext>
                </a:extLst>
              </p:cNvPr>
              <p:cNvSpPr/>
              <p:nvPr/>
            </p:nvSpPr>
            <p:spPr>
              <a:xfrm rot="16200000">
                <a:off x="4294078" y="2193707"/>
                <a:ext cx="1304567" cy="4589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285636-3A4E-B841-AC90-583F0AFE06CB}"/>
                  </a:ext>
                </a:extLst>
              </p:cNvPr>
              <p:cNvSpPr/>
              <p:nvPr/>
            </p:nvSpPr>
            <p:spPr>
              <a:xfrm rot="16200000">
                <a:off x="2711886" y="4217746"/>
                <a:ext cx="981513" cy="127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1A6A57-E233-F344-A57A-4BD0298C8245}"/>
                  </a:ext>
                </a:extLst>
              </p:cNvPr>
              <p:cNvSpPr/>
              <p:nvPr/>
            </p:nvSpPr>
            <p:spPr>
              <a:xfrm rot="16200000">
                <a:off x="3908602" y="4247681"/>
                <a:ext cx="1604398" cy="5916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6E6631-F06E-D243-A752-340278C7A1CB}"/>
                  </a:ext>
                </a:extLst>
              </p:cNvPr>
              <p:cNvSpPr/>
              <p:nvPr/>
            </p:nvSpPr>
            <p:spPr>
              <a:xfrm rot="16200000">
                <a:off x="4958902" y="3815619"/>
                <a:ext cx="1604398" cy="1455757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3227AD-1E41-0A4A-94FC-9078DAEC34C2}"/>
                  </a:ext>
                </a:extLst>
              </p:cNvPr>
              <p:cNvSpPr/>
              <p:nvPr/>
            </p:nvSpPr>
            <p:spPr>
              <a:xfrm rot="10800000">
                <a:off x="7586794" y="4158756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9C656C-E63C-8445-97B5-A27C79A67AAE}"/>
                  </a:ext>
                </a:extLst>
              </p:cNvPr>
              <p:cNvSpPr/>
              <p:nvPr/>
            </p:nvSpPr>
            <p:spPr>
              <a:xfrm rot="16200000">
                <a:off x="7368469" y="3364647"/>
                <a:ext cx="736136" cy="168165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01327B-E67E-B448-9E5A-901D045FD373}"/>
                  </a:ext>
                </a:extLst>
              </p:cNvPr>
              <p:cNvSpPr/>
              <p:nvPr/>
            </p:nvSpPr>
            <p:spPr>
              <a:xfrm rot="10800000">
                <a:off x="5133921" y="3080659"/>
                <a:ext cx="1562875" cy="1328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50C66A-3685-F144-A5A0-DEF95260CD38}"/>
                  </a:ext>
                </a:extLst>
              </p:cNvPr>
              <p:cNvSpPr/>
              <p:nvPr/>
            </p:nvSpPr>
            <p:spPr>
              <a:xfrm rot="10800000">
                <a:off x="3454641" y="3080661"/>
                <a:ext cx="290805" cy="1510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A4780F-5F9E-7640-9416-FD0D404A23FB}"/>
                  </a:ext>
                </a:extLst>
              </p:cNvPr>
              <p:cNvSpPr/>
              <p:nvPr/>
            </p:nvSpPr>
            <p:spPr>
              <a:xfrm rot="10800000">
                <a:off x="4472479" y="3089512"/>
                <a:ext cx="259185" cy="123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AA9BF5-0BA1-D043-BC35-0762E1EED659}"/>
                  </a:ext>
                </a:extLst>
              </p:cNvPr>
              <p:cNvSpPr/>
              <p:nvPr/>
            </p:nvSpPr>
            <p:spPr>
              <a:xfrm rot="10800000">
                <a:off x="4014090" y="3074402"/>
                <a:ext cx="224942" cy="15100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E48E8A-966B-F840-BF13-78F4CCDB0C96}"/>
                  </a:ext>
                </a:extLst>
              </p:cNvPr>
              <p:cNvSpPr/>
              <p:nvPr/>
            </p:nvSpPr>
            <p:spPr>
              <a:xfrm rot="10800000">
                <a:off x="3760155" y="3080661"/>
                <a:ext cx="290805" cy="15100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88A774-B46D-8F45-8864-8488EFCC6D72}"/>
                  </a:ext>
                </a:extLst>
              </p:cNvPr>
              <p:cNvSpPr/>
              <p:nvPr/>
            </p:nvSpPr>
            <p:spPr>
              <a:xfrm rot="10800000">
                <a:off x="3860970" y="5165629"/>
                <a:ext cx="440403" cy="151002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DAF5E2-5604-3A49-BA1D-E443CAA683E5}"/>
                  </a:ext>
                </a:extLst>
              </p:cNvPr>
              <p:cNvSpPr/>
              <p:nvPr/>
            </p:nvSpPr>
            <p:spPr>
              <a:xfrm rot="10800000">
                <a:off x="7220446" y="3074402"/>
                <a:ext cx="395455" cy="168165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FBC500-0241-9542-90BB-9BFDAF914C33}"/>
                  </a:ext>
                </a:extLst>
              </p:cNvPr>
              <p:cNvSpPr/>
              <p:nvPr/>
            </p:nvSpPr>
            <p:spPr>
              <a:xfrm rot="16200000">
                <a:off x="3747325" y="4685579"/>
                <a:ext cx="395455" cy="1681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B374CF-4BEA-A540-9804-7BFFD214B1C0}"/>
                  </a:ext>
                </a:extLst>
              </p:cNvPr>
              <p:cNvSpPr/>
              <p:nvPr/>
            </p:nvSpPr>
            <p:spPr>
              <a:xfrm rot="16200000">
                <a:off x="3789900" y="4101889"/>
                <a:ext cx="295040" cy="1418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FE6BEF8-F6F6-1E4E-9BD4-0B9A0836BCE6}"/>
                  </a:ext>
                </a:extLst>
              </p:cNvPr>
              <p:cNvSpPr/>
              <p:nvPr/>
            </p:nvSpPr>
            <p:spPr>
              <a:xfrm rot="16200000">
                <a:off x="7685736" y="3901390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9AB905-70D6-644B-BFBC-20D5EDCFBFBA}"/>
                  </a:ext>
                </a:extLst>
              </p:cNvPr>
              <p:cNvSpPr/>
              <p:nvPr/>
            </p:nvSpPr>
            <p:spPr>
              <a:xfrm rot="16200000">
                <a:off x="7485057" y="3900965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358649B-8FDC-0B44-A53F-06FD734D7948}"/>
                  </a:ext>
                </a:extLst>
              </p:cNvPr>
              <p:cNvSpPr/>
              <p:nvPr/>
            </p:nvSpPr>
            <p:spPr>
              <a:xfrm rot="10800000">
                <a:off x="7418006" y="5136354"/>
                <a:ext cx="318531" cy="16816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0E1515-0F5D-5C42-8CE9-676F700F8046}"/>
                  </a:ext>
                </a:extLst>
              </p:cNvPr>
              <p:cNvSpPr/>
              <p:nvPr/>
            </p:nvSpPr>
            <p:spPr>
              <a:xfrm rot="16200000">
                <a:off x="6585967" y="3718103"/>
                <a:ext cx="298776" cy="367131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45D4F9-60DC-4F4A-9A0B-85EA9CF10BCB}"/>
                  </a:ext>
                </a:extLst>
              </p:cNvPr>
              <p:cNvSpPr/>
              <p:nvPr/>
            </p:nvSpPr>
            <p:spPr>
              <a:xfrm rot="10800000">
                <a:off x="6565873" y="4304954"/>
                <a:ext cx="261845" cy="682637"/>
              </a:xfrm>
              <a:prstGeom prst="rect">
                <a:avLst/>
              </a:prstGeom>
              <a:solidFill>
                <a:srgbClr val="D883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CB1A0AE-5F8A-634C-8316-4F2ED96BC7DD}"/>
                  </a:ext>
                </a:extLst>
              </p:cNvPr>
              <p:cNvSpPr/>
              <p:nvPr/>
            </p:nvSpPr>
            <p:spPr>
              <a:xfrm rot="16200000">
                <a:off x="8086860" y="3086870"/>
                <a:ext cx="134178" cy="1554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C5D7E2-9456-2141-95CF-FD7E66BC485D}"/>
                  </a:ext>
                </a:extLst>
              </p:cNvPr>
              <p:cNvSpPr/>
              <p:nvPr/>
            </p:nvSpPr>
            <p:spPr>
              <a:xfrm rot="16200000">
                <a:off x="7930511" y="3086870"/>
                <a:ext cx="134178" cy="1554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14EE40-2606-374D-94F7-6C9922CF5F30}"/>
                  </a:ext>
                </a:extLst>
              </p:cNvPr>
              <p:cNvSpPr/>
              <p:nvPr/>
            </p:nvSpPr>
            <p:spPr>
              <a:xfrm rot="16200000">
                <a:off x="7276595" y="4531057"/>
                <a:ext cx="201911" cy="17129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FD85573-9D89-864A-B336-F9DE7872FE7C}"/>
                  </a:ext>
                </a:extLst>
              </p:cNvPr>
              <p:cNvSpPr/>
              <p:nvPr/>
            </p:nvSpPr>
            <p:spPr>
              <a:xfrm rot="16200000">
                <a:off x="8160015" y="3976094"/>
                <a:ext cx="270155" cy="1368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CBCEBF-BD33-714C-B072-5DE01429C7D4}"/>
                  </a:ext>
                </a:extLst>
              </p:cNvPr>
              <p:cNvSpPr/>
              <p:nvPr/>
            </p:nvSpPr>
            <p:spPr>
              <a:xfrm rot="16200000">
                <a:off x="3868067" y="4395104"/>
                <a:ext cx="154948" cy="1256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4D01D3-9476-3F44-AC45-37A0FD2E6AF8}"/>
                  </a:ext>
                </a:extLst>
              </p:cNvPr>
              <p:cNvSpPr/>
              <p:nvPr/>
            </p:nvSpPr>
            <p:spPr>
              <a:xfrm rot="16200000">
                <a:off x="7934829" y="4928868"/>
                <a:ext cx="350907" cy="47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A0B878-4737-AB43-B0C3-BB3E787FFE04}"/>
                  </a:ext>
                </a:extLst>
              </p:cNvPr>
              <p:cNvSpPr/>
              <p:nvPr/>
            </p:nvSpPr>
            <p:spPr>
              <a:xfrm rot="10800000" flipV="1">
                <a:off x="7905324" y="5027623"/>
                <a:ext cx="419709" cy="2701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9775F1-6D62-E641-96E5-A79BB368F423}"/>
                  </a:ext>
                </a:extLst>
              </p:cNvPr>
              <p:cNvSpPr/>
              <p:nvPr/>
            </p:nvSpPr>
            <p:spPr>
              <a:xfrm rot="16200000">
                <a:off x="4311812" y="5173400"/>
                <a:ext cx="94892" cy="638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A32E21-ADDA-1A42-AA76-A9B672981900}"/>
                  </a:ext>
                </a:extLst>
              </p:cNvPr>
              <p:cNvSpPr/>
              <p:nvPr/>
            </p:nvSpPr>
            <p:spPr>
              <a:xfrm rot="16200000">
                <a:off x="4339045" y="1307068"/>
                <a:ext cx="2265035" cy="58122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3C3A2D-A570-B64F-928E-52ABC6EEFAA8}"/>
                  </a:ext>
                </a:extLst>
              </p:cNvPr>
              <p:cNvGrpSpPr/>
              <p:nvPr/>
            </p:nvGrpSpPr>
            <p:grpSpPr>
              <a:xfrm rot="16200000">
                <a:off x="7460073" y="3695309"/>
                <a:ext cx="442421" cy="713433"/>
                <a:chOff x="962716" y="4938650"/>
                <a:chExt cx="446487" cy="449347"/>
              </a:xfrm>
              <a:solidFill>
                <a:srgbClr val="FFC000"/>
              </a:solidFill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043FE2E-2040-D44F-861C-DAD5E7135BEB}"/>
                    </a:ext>
                  </a:extLst>
                </p:cNvPr>
                <p:cNvSpPr/>
                <p:nvPr/>
              </p:nvSpPr>
              <p:spPr>
                <a:xfrm>
                  <a:off x="962716" y="4940516"/>
                  <a:ext cx="446486" cy="31505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6FAF5EB-5D3E-874B-9010-FDB6E08ACEA2}"/>
                    </a:ext>
                  </a:extLst>
                </p:cNvPr>
                <p:cNvSpPr/>
                <p:nvPr/>
              </p:nvSpPr>
              <p:spPr>
                <a:xfrm>
                  <a:off x="962717" y="5356492"/>
                  <a:ext cx="446486" cy="31505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6DDF33E-964E-EB43-8042-80DA9C182F88}"/>
                    </a:ext>
                  </a:extLst>
                </p:cNvPr>
                <p:cNvSpPr/>
                <p:nvPr/>
              </p:nvSpPr>
              <p:spPr>
                <a:xfrm rot="5400000">
                  <a:off x="963136" y="5139033"/>
                  <a:ext cx="446486" cy="45719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09AE7E-6BB6-3B47-B6AC-52107A4580EF}"/>
                  </a:ext>
                </a:extLst>
              </p:cNvPr>
              <p:cNvSpPr/>
              <p:nvPr/>
            </p:nvSpPr>
            <p:spPr>
              <a:xfrm rot="16200000">
                <a:off x="7344238" y="4259074"/>
                <a:ext cx="315525" cy="13111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ie 38">
                <a:extLst>
                  <a:ext uri="{FF2B5EF4-FFF2-40B4-BE49-F238E27FC236}">
                    <a16:creationId xmlns:a16="http://schemas.microsoft.com/office/drawing/2014/main" id="{264B772B-F2FA-654A-AF3B-8788BC286484}"/>
                  </a:ext>
                </a:extLst>
              </p:cNvPr>
              <p:cNvSpPr/>
              <p:nvPr/>
            </p:nvSpPr>
            <p:spPr>
              <a:xfrm rot="16200000" flipH="1">
                <a:off x="4840251" y="2805932"/>
                <a:ext cx="553586" cy="558225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39">
                <a:extLst>
                  <a:ext uri="{FF2B5EF4-FFF2-40B4-BE49-F238E27FC236}">
                    <a16:creationId xmlns:a16="http://schemas.microsoft.com/office/drawing/2014/main" id="{FCCF89AA-BBE6-F54D-BB1E-2C0CA9240838}"/>
                  </a:ext>
                </a:extLst>
              </p:cNvPr>
              <p:cNvSpPr/>
              <p:nvPr/>
            </p:nvSpPr>
            <p:spPr>
              <a:xfrm rot="16200000" flipV="1">
                <a:off x="2780325" y="4068334"/>
                <a:ext cx="462185" cy="599172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40">
                <a:extLst>
                  <a:ext uri="{FF2B5EF4-FFF2-40B4-BE49-F238E27FC236}">
                    <a16:creationId xmlns:a16="http://schemas.microsoft.com/office/drawing/2014/main" id="{E72266F8-C40C-CB4E-9742-22A2871D15D2}"/>
                  </a:ext>
                </a:extLst>
              </p:cNvPr>
              <p:cNvSpPr/>
              <p:nvPr/>
            </p:nvSpPr>
            <p:spPr>
              <a:xfrm rot="16200000" flipV="1">
                <a:off x="4440594" y="3444476"/>
                <a:ext cx="462185" cy="599172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7BD548-DAAA-EE4A-9A64-AD32122CDF07}"/>
                  </a:ext>
                </a:extLst>
              </p:cNvPr>
              <p:cNvSpPr/>
              <p:nvPr/>
            </p:nvSpPr>
            <p:spPr>
              <a:xfrm rot="16200000">
                <a:off x="2514099" y="3797687"/>
                <a:ext cx="605694" cy="388943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09AEF1-1CA8-4246-9AE0-81D6C7C7B9B1}"/>
                  </a:ext>
                </a:extLst>
              </p:cNvPr>
              <p:cNvSpPr/>
              <p:nvPr/>
            </p:nvSpPr>
            <p:spPr>
              <a:xfrm rot="16200000">
                <a:off x="3516890" y="3989528"/>
                <a:ext cx="565235" cy="45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07620F-165F-1843-AF5B-76CB4ADF0F00}"/>
                  </a:ext>
                </a:extLst>
              </p:cNvPr>
              <p:cNvSpPr/>
              <p:nvPr/>
            </p:nvSpPr>
            <p:spPr>
              <a:xfrm rot="16200000">
                <a:off x="3293418" y="3875714"/>
                <a:ext cx="605694" cy="313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470832F-3323-ED4B-9706-0F5D18C1467C}"/>
                  </a:ext>
                </a:extLst>
              </p:cNvPr>
              <p:cNvSpPr/>
              <p:nvPr/>
            </p:nvSpPr>
            <p:spPr>
              <a:xfrm rot="16200000">
                <a:off x="4167366" y="3804509"/>
                <a:ext cx="261125" cy="1347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ABA60F-DDE6-EC45-978A-F532DDECF40B}"/>
                  </a:ext>
                </a:extLst>
              </p:cNvPr>
              <p:cNvCxnSpPr/>
              <p:nvPr/>
            </p:nvCxnSpPr>
            <p:spPr>
              <a:xfrm rot="16200000">
                <a:off x="6847432" y="5145388"/>
                <a:ext cx="0" cy="3952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6EE9EC1-5EAA-4948-87F2-0121C2D131ED}"/>
                  </a:ext>
                </a:extLst>
              </p:cNvPr>
              <p:cNvCxnSpPr/>
              <p:nvPr/>
            </p:nvCxnSpPr>
            <p:spPr>
              <a:xfrm rot="16200000">
                <a:off x="6826723" y="5072889"/>
                <a:ext cx="0" cy="5456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ie 47">
                <a:extLst>
                  <a:ext uri="{FF2B5EF4-FFF2-40B4-BE49-F238E27FC236}">
                    <a16:creationId xmlns:a16="http://schemas.microsoft.com/office/drawing/2014/main" id="{F8FBEB86-EFB1-DC44-B105-D888DC21F963}"/>
                  </a:ext>
                </a:extLst>
              </p:cNvPr>
              <p:cNvSpPr/>
              <p:nvPr/>
            </p:nvSpPr>
            <p:spPr>
              <a:xfrm rot="16200000">
                <a:off x="7152996" y="5104123"/>
                <a:ext cx="462185" cy="505521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1BA238-C9BA-FB46-ABFE-C6A9278B0B2F}"/>
                  </a:ext>
                </a:extLst>
              </p:cNvPr>
              <p:cNvSpPr/>
              <p:nvPr/>
            </p:nvSpPr>
            <p:spPr>
              <a:xfrm rot="16200000">
                <a:off x="8305120" y="3107878"/>
                <a:ext cx="4576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85C485-E504-3E49-8862-D6EDBB54F8FB}"/>
                  </a:ext>
                </a:extLst>
              </p:cNvPr>
              <p:cNvCxnSpPr/>
              <p:nvPr/>
            </p:nvCxnSpPr>
            <p:spPr>
              <a:xfrm rot="16200000" flipV="1">
                <a:off x="4403602" y="3821083"/>
                <a:ext cx="0" cy="27432"/>
              </a:xfrm>
              <a:prstGeom prst="line">
                <a:avLst/>
              </a:prstGeom>
              <a:ln w="127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7C9C6E3-E17B-924A-8CD7-E5DD2429ADDE}"/>
                  </a:ext>
                </a:extLst>
              </p:cNvPr>
              <p:cNvCxnSpPr/>
              <p:nvPr/>
            </p:nvCxnSpPr>
            <p:spPr>
              <a:xfrm rot="16200000">
                <a:off x="4348408" y="3876276"/>
                <a:ext cx="82955" cy="0"/>
              </a:xfrm>
              <a:prstGeom prst="line">
                <a:avLst/>
              </a:prstGeom>
              <a:ln w="127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464131-A611-064C-B452-163107D5A3FB}"/>
                  </a:ext>
                </a:extLst>
              </p:cNvPr>
              <p:cNvCxnSpPr/>
              <p:nvPr/>
            </p:nvCxnSpPr>
            <p:spPr>
              <a:xfrm rot="16200000" flipH="1">
                <a:off x="4718070" y="3814699"/>
                <a:ext cx="1510" cy="603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63930D6-61F5-A74D-8BB9-F0E425E70E23}"/>
                  </a:ext>
                </a:extLst>
              </p:cNvPr>
              <p:cNvSpPr/>
              <p:nvPr/>
            </p:nvSpPr>
            <p:spPr>
              <a:xfrm rot="17240778">
                <a:off x="3059119" y="3691351"/>
                <a:ext cx="120274" cy="931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9B94296-5791-FD49-A023-777C5CEB4FE0}"/>
                  </a:ext>
                </a:extLst>
              </p:cNvPr>
              <p:cNvSpPr/>
              <p:nvPr/>
            </p:nvSpPr>
            <p:spPr>
              <a:xfrm rot="16200000">
                <a:off x="3080702" y="3903790"/>
                <a:ext cx="4576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4A39E44-F2FF-6245-AC8C-56B779E807B4}"/>
                  </a:ext>
                </a:extLst>
              </p:cNvPr>
              <p:cNvSpPr/>
              <p:nvPr/>
            </p:nvSpPr>
            <p:spPr>
              <a:xfrm rot="16200000">
                <a:off x="2760542" y="3797521"/>
                <a:ext cx="148664" cy="16160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9A2ED20-5E25-454F-AEBF-B7D60771A61C}"/>
                  </a:ext>
                </a:extLst>
              </p:cNvPr>
              <p:cNvSpPr/>
              <p:nvPr/>
            </p:nvSpPr>
            <p:spPr>
              <a:xfrm rot="16200000">
                <a:off x="2755067" y="4148814"/>
                <a:ext cx="79185" cy="7688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B0A2-8910-0B46-8D81-341D1FDE4FAE}"/>
                  </a:ext>
                </a:extLst>
              </p:cNvPr>
              <p:cNvSpPr/>
              <p:nvPr/>
            </p:nvSpPr>
            <p:spPr>
              <a:xfrm rot="16200000">
                <a:off x="2842503" y="4028198"/>
                <a:ext cx="432517" cy="45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ie 60">
                <a:extLst>
                  <a:ext uri="{FF2B5EF4-FFF2-40B4-BE49-F238E27FC236}">
                    <a16:creationId xmlns:a16="http://schemas.microsoft.com/office/drawing/2014/main" id="{6E4B4A9D-90B5-9A4B-80C5-A8290DE5FF7B}"/>
                  </a:ext>
                </a:extLst>
              </p:cNvPr>
              <p:cNvSpPr/>
              <p:nvPr/>
            </p:nvSpPr>
            <p:spPr>
              <a:xfrm rot="16200000" flipV="1">
                <a:off x="2396147" y="2813216"/>
                <a:ext cx="462185" cy="548640"/>
              </a:xfrm>
              <a:prstGeom prst="pie">
                <a:avLst>
                  <a:gd name="adj1" fmla="val 10823478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DC77E90-DA10-3148-8825-F6BF78AB66D4}"/>
                  </a:ext>
                </a:extLst>
              </p:cNvPr>
              <p:cNvSpPr/>
              <p:nvPr/>
            </p:nvSpPr>
            <p:spPr>
              <a:xfrm rot="16200000">
                <a:off x="2393734" y="1944054"/>
                <a:ext cx="1304567" cy="9703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ie 62">
                <a:extLst>
                  <a:ext uri="{FF2B5EF4-FFF2-40B4-BE49-F238E27FC236}">
                    <a16:creationId xmlns:a16="http://schemas.microsoft.com/office/drawing/2014/main" id="{2AE0468D-4359-E948-BB63-9FA05201C2D6}"/>
                  </a:ext>
                </a:extLst>
              </p:cNvPr>
              <p:cNvSpPr/>
              <p:nvPr/>
            </p:nvSpPr>
            <p:spPr>
              <a:xfrm rot="16200000">
                <a:off x="2960401" y="2808603"/>
                <a:ext cx="462185" cy="548640"/>
              </a:xfrm>
              <a:prstGeom prst="pie">
                <a:avLst>
                  <a:gd name="adj1" fmla="val 1075979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104F9AE-484D-3E4A-8146-F3D1D7FDBC3D}"/>
                  </a:ext>
                </a:extLst>
              </p:cNvPr>
              <p:cNvSpPr/>
              <p:nvPr/>
            </p:nvSpPr>
            <p:spPr>
              <a:xfrm rot="16200000">
                <a:off x="3260028" y="2814758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2258DCA-B9CA-6042-B23A-64DD03A6E466}"/>
                  </a:ext>
                </a:extLst>
              </p:cNvPr>
              <p:cNvSpPr/>
              <p:nvPr/>
            </p:nvSpPr>
            <p:spPr>
              <a:xfrm rot="16200000">
                <a:off x="3260028" y="2483267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B1029B-97F2-BF4F-B4FD-FB4BCB809DB6}"/>
                  </a:ext>
                </a:extLst>
              </p:cNvPr>
              <p:cNvSpPr/>
              <p:nvPr/>
            </p:nvSpPr>
            <p:spPr>
              <a:xfrm rot="16200000">
                <a:off x="2638489" y="2048224"/>
                <a:ext cx="298776" cy="419250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9C8060-E753-D246-AF3E-40E40E7AFC28}"/>
                  </a:ext>
                </a:extLst>
              </p:cNvPr>
              <p:cNvSpPr/>
              <p:nvPr/>
            </p:nvSpPr>
            <p:spPr>
              <a:xfrm rot="16200000">
                <a:off x="2537480" y="2515581"/>
                <a:ext cx="318531" cy="1788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0DB14-FFC7-764C-935C-25A9A22885B3}"/>
                  </a:ext>
                </a:extLst>
              </p:cNvPr>
              <p:cNvSpPr/>
              <p:nvPr/>
            </p:nvSpPr>
            <p:spPr>
              <a:xfrm rot="16200000">
                <a:off x="2746986" y="2519232"/>
                <a:ext cx="318531" cy="1788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8983F8-0484-2E4F-8DC0-F391C01238D5}"/>
                  </a:ext>
                </a:extLst>
              </p:cNvPr>
              <p:cNvSpPr/>
              <p:nvPr/>
            </p:nvSpPr>
            <p:spPr>
              <a:xfrm rot="16200000">
                <a:off x="2557243" y="1845577"/>
                <a:ext cx="267920" cy="18083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EE9F783-CC5D-EB46-96AA-3EEC4D201C9B}"/>
                  </a:ext>
                </a:extLst>
              </p:cNvPr>
              <p:cNvSpPr/>
              <p:nvPr/>
            </p:nvSpPr>
            <p:spPr>
              <a:xfrm rot="16200000">
                <a:off x="2777080" y="1845577"/>
                <a:ext cx="267920" cy="18083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DB26BE-3499-874D-894D-5F7A22690500}"/>
                  </a:ext>
                </a:extLst>
              </p:cNvPr>
              <p:cNvSpPr/>
              <p:nvPr/>
            </p:nvSpPr>
            <p:spPr>
              <a:xfrm rot="16200000">
                <a:off x="3240900" y="2092498"/>
                <a:ext cx="395547" cy="107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2B4171C-8A3A-374A-AC0E-C3001BB12594}"/>
                  </a:ext>
                </a:extLst>
              </p:cNvPr>
              <p:cNvSpPr/>
              <p:nvPr/>
            </p:nvSpPr>
            <p:spPr>
              <a:xfrm rot="16200000">
                <a:off x="4725061" y="2899473"/>
                <a:ext cx="134860" cy="109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0F34140-0134-704A-ACD0-D9A8EBADFA34}"/>
                  </a:ext>
                </a:extLst>
              </p:cNvPr>
              <p:cNvSpPr/>
              <p:nvPr/>
            </p:nvSpPr>
            <p:spPr>
              <a:xfrm rot="16200000">
                <a:off x="2687523" y="3344927"/>
                <a:ext cx="275434" cy="37309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6AB5148-DECC-CF44-B92D-F227A34FBB6B}"/>
                  </a:ext>
                </a:extLst>
              </p:cNvPr>
              <p:cNvSpPr/>
              <p:nvPr/>
            </p:nvSpPr>
            <p:spPr>
              <a:xfrm rot="16200000">
                <a:off x="3799803" y="3774217"/>
                <a:ext cx="295040" cy="1681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8D54500-05A2-2B46-B9C1-87AA99E2BF89}"/>
                  </a:ext>
                </a:extLst>
              </p:cNvPr>
              <p:cNvSpPr/>
              <p:nvPr/>
            </p:nvSpPr>
            <p:spPr>
              <a:xfrm rot="10800000">
                <a:off x="4254110" y="3082586"/>
                <a:ext cx="290805" cy="1510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14313A8-033C-7744-ADA5-9C3B2DE5C4CF}"/>
                  </a:ext>
                </a:extLst>
              </p:cNvPr>
              <p:cNvSpPr/>
              <p:nvPr/>
            </p:nvSpPr>
            <p:spPr>
              <a:xfrm rot="5400000">
                <a:off x="6955463" y="3176344"/>
                <a:ext cx="309019" cy="16816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ie 80">
                <a:extLst>
                  <a:ext uri="{FF2B5EF4-FFF2-40B4-BE49-F238E27FC236}">
                    <a16:creationId xmlns:a16="http://schemas.microsoft.com/office/drawing/2014/main" id="{2894A58A-C7EE-A548-B405-1BCFB50F4F16}"/>
                  </a:ext>
                </a:extLst>
              </p:cNvPr>
              <p:cNvSpPr/>
              <p:nvPr/>
            </p:nvSpPr>
            <p:spPr>
              <a:xfrm rot="16200000" flipH="1">
                <a:off x="6715993" y="2798419"/>
                <a:ext cx="553586" cy="558225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EA642E9-4377-CA43-823C-A0F5775A9240}"/>
                  </a:ext>
                </a:extLst>
              </p:cNvPr>
              <p:cNvSpPr/>
              <p:nvPr/>
            </p:nvSpPr>
            <p:spPr>
              <a:xfrm rot="5400000">
                <a:off x="8182602" y="3329656"/>
                <a:ext cx="254113" cy="11251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DF2495-A0FD-1349-B811-A10DCD3A3137}"/>
                  </a:ext>
                </a:extLst>
              </p:cNvPr>
              <p:cNvSpPr/>
              <p:nvPr/>
            </p:nvSpPr>
            <p:spPr>
              <a:xfrm rot="10340269">
                <a:off x="7553731" y="4985863"/>
                <a:ext cx="160461" cy="68532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BFEE34-60A3-BF41-9E2F-4FEC8D547DE9}"/>
                </a:ext>
              </a:extLst>
            </p:cNvPr>
            <p:cNvSpPr txBox="1"/>
            <p:nvPr/>
          </p:nvSpPr>
          <p:spPr>
            <a:xfrm>
              <a:off x="3648286" y="6120124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Low-Radon Cleanroom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69731F-6BEC-E841-BD97-B209A412D137}"/>
                </a:ext>
              </a:extLst>
            </p:cNvPr>
            <p:cNvSpPr txBox="1"/>
            <p:nvPr/>
          </p:nvSpPr>
          <p:spPr>
            <a:xfrm>
              <a:off x="1897701" y="6120124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Rn Filter Room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0F830F-521A-9E49-BE62-40F85E01EEC3}"/>
                </a:ext>
              </a:extLst>
            </p:cNvPr>
            <p:cNvSpPr txBox="1"/>
            <p:nvPr/>
          </p:nvSpPr>
          <p:spPr>
            <a:xfrm rot="16200000">
              <a:off x="618336" y="2531856"/>
              <a:ext cx="2085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Emanation Cleanroom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909951-FDE3-5F4D-BAF3-B7672C59C680}"/>
                </a:ext>
              </a:extLst>
            </p:cNvPr>
            <p:cNvSpPr txBox="1"/>
            <p:nvPr/>
          </p:nvSpPr>
          <p:spPr>
            <a:xfrm>
              <a:off x="2052571" y="71548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Storage Room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0582C7-C1FB-164E-9325-CBDC9625C7C6}"/>
                </a:ext>
              </a:extLst>
            </p:cNvPr>
            <p:cNvSpPr txBox="1"/>
            <p:nvPr/>
          </p:nvSpPr>
          <p:spPr>
            <a:xfrm>
              <a:off x="4274187" y="69659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Entrance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0A7BD3-7D49-D247-AABB-EDD51A80F09D}"/>
                </a:ext>
              </a:extLst>
            </p:cNvPr>
            <p:cNvSpPr txBox="1"/>
            <p:nvPr/>
          </p:nvSpPr>
          <p:spPr>
            <a:xfrm>
              <a:off x="6419071" y="6138988"/>
              <a:ext cx="1685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Outside Door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A99C36C-3D93-F643-B8E0-42A6E0B0A4CD}"/>
                </a:ext>
              </a:extLst>
            </p:cNvPr>
            <p:cNvSpPr txBox="1"/>
            <p:nvPr/>
          </p:nvSpPr>
          <p:spPr>
            <a:xfrm>
              <a:off x="8685117" y="1943402"/>
              <a:ext cx="1096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Carbon Wash Area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B7BF6D-8121-764B-AC19-C27166D8BC96}"/>
                </a:ext>
              </a:extLst>
            </p:cNvPr>
            <p:cNvSpPr txBox="1"/>
            <p:nvPr/>
          </p:nvSpPr>
          <p:spPr>
            <a:xfrm>
              <a:off x="5322312" y="4452355"/>
              <a:ext cx="1777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Dr. </a:t>
              </a:r>
              <a:r>
                <a:rPr lang="en-US" sz="1200" b="1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Reichenbacher’s</a:t>
              </a:r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Cleanroom</a:t>
              </a: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A2BE0E1B-EF6B-C04E-AF75-AC104E1CE16F}"/>
                </a:ext>
              </a:extLst>
            </p:cNvPr>
            <p:cNvSpPr/>
            <p:nvPr/>
          </p:nvSpPr>
          <p:spPr>
            <a:xfrm flipH="1" flipV="1">
              <a:off x="1661248" y="3562740"/>
              <a:ext cx="498764" cy="523235"/>
            </a:xfrm>
            <a:prstGeom prst="arc">
              <a:avLst>
                <a:gd name="adj1" fmla="val 12984047"/>
                <a:gd name="adj2" fmla="val 339000"/>
              </a:avLst>
            </a:prstGeom>
            <a:ln w="28575">
              <a:solidFill>
                <a:srgbClr val="92D05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aramond" panose="02020404030301010803" pitchFamily="18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AC6A11-1560-0F48-8A77-12745A5BC183}"/>
                </a:ext>
              </a:extLst>
            </p:cNvPr>
            <p:cNvCxnSpPr/>
            <p:nvPr/>
          </p:nvCxnSpPr>
          <p:spPr>
            <a:xfrm flipH="1" flipV="1">
              <a:off x="4679000" y="5247945"/>
              <a:ext cx="142875" cy="872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8D00C39-FB83-A44E-8AD4-BFAE50E35D07}"/>
                </a:ext>
              </a:extLst>
            </p:cNvPr>
            <p:cNvCxnSpPr>
              <a:stCxn id="85" idx="0"/>
            </p:cNvCxnSpPr>
            <p:nvPr/>
          </p:nvCxnSpPr>
          <p:spPr>
            <a:xfrm flipV="1">
              <a:off x="2632037" y="5537770"/>
              <a:ext cx="143927" cy="582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64695AA-3623-8841-A8A9-3303B78E4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538" y="6046653"/>
              <a:ext cx="133862" cy="2116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508E1BB-7A1C-394B-8AF7-76244E2FCF03}"/>
                </a:ext>
              </a:extLst>
            </p:cNvPr>
            <p:cNvCxnSpPr>
              <a:stCxn id="87" idx="2"/>
            </p:cNvCxnSpPr>
            <p:nvPr/>
          </p:nvCxnSpPr>
          <p:spPr>
            <a:xfrm>
              <a:off x="2757251" y="1023262"/>
              <a:ext cx="112539" cy="853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BABDEB-EA31-0147-AC6E-10C111B966A4}"/>
                </a:ext>
              </a:extLst>
            </p:cNvPr>
            <p:cNvCxnSpPr/>
            <p:nvPr/>
          </p:nvCxnSpPr>
          <p:spPr>
            <a:xfrm flipH="1">
              <a:off x="9170745" y="2473059"/>
              <a:ext cx="149256" cy="64949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CCE6E9-030A-8C4E-A936-4E053AB25C65}"/>
                </a:ext>
              </a:extLst>
            </p:cNvPr>
            <p:cNvCxnSpPr>
              <a:stCxn id="88" idx="2"/>
            </p:cNvCxnSpPr>
            <p:nvPr/>
          </p:nvCxnSpPr>
          <p:spPr>
            <a:xfrm>
              <a:off x="4933182" y="1004368"/>
              <a:ext cx="124068" cy="7211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CDDB78-8DE3-2A40-A4A6-CB07545F0937}"/>
                </a:ext>
              </a:extLst>
            </p:cNvPr>
            <p:cNvSpPr txBox="1"/>
            <p:nvPr/>
          </p:nvSpPr>
          <p:spPr>
            <a:xfrm>
              <a:off x="7615037" y="1949124"/>
              <a:ext cx="1096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ORTEC Alpha Duo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EF85A3-1C44-8848-8196-06658D9847FA}"/>
                </a:ext>
              </a:extLst>
            </p:cNvPr>
            <p:cNvCxnSpPr>
              <a:cxnSpLocks/>
            </p:cNvCxnSpPr>
            <p:nvPr/>
          </p:nvCxnSpPr>
          <p:spPr>
            <a:xfrm>
              <a:off x="8322508" y="2452524"/>
              <a:ext cx="98142" cy="626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2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B9035B-E557-AD4F-B6AB-89691F533F4A}"/>
              </a:ext>
            </a:extLst>
          </p:cNvPr>
          <p:cNvGrpSpPr/>
          <p:nvPr/>
        </p:nvGrpSpPr>
        <p:grpSpPr>
          <a:xfrm>
            <a:off x="1507361" y="696591"/>
            <a:ext cx="8274452" cy="5750174"/>
            <a:chOff x="1507361" y="696591"/>
            <a:chExt cx="8274452" cy="57501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A26F20-6E69-7249-92B7-43B0A89FEFB7}"/>
                </a:ext>
              </a:extLst>
            </p:cNvPr>
            <p:cNvGrpSpPr/>
            <p:nvPr/>
          </p:nvGrpSpPr>
          <p:grpSpPr>
            <a:xfrm>
              <a:off x="1715686" y="1168928"/>
              <a:ext cx="7975070" cy="5222449"/>
              <a:chOff x="2352920" y="1770916"/>
              <a:chExt cx="6024753" cy="38170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6E028B-B7D4-1E4B-A347-288D0EB317B9}"/>
                  </a:ext>
                </a:extLst>
              </p:cNvPr>
              <p:cNvSpPr/>
              <p:nvPr/>
            </p:nvSpPr>
            <p:spPr>
              <a:xfrm rot="16200000">
                <a:off x="4294078" y="2193707"/>
                <a:ext cx="1304567" cy="4589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285636-3A4E-B841-AC90-583F0AFE06CB}"/>
                  </a:ext>
                </a:extLst>
              </p:cNvPr>
              <p:cNvSpPr/>
              <p:nvPr/>
            </p:nvSpPr>
            <p:spPr>
              <a:xfrm rot="16200000">
                <a:off x="2711886" y="4217746"/>
                <a:ext cx="981513" cy="127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1A6A57-E233-F344-A57A-4BD0298C8245}"/>
                  </a:ext>
                </a:extLst>
              </p:cNvPr>
              <p:cNvSpPr/>
              <p:nvPr/>
            </p:nvSpPr>
            <p:spPr>
              <a:xfrm rot="16200000">
                <a:off x="3908602" y="4247681"/>
                <a:ext cx="1604398" cy="5916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6E6631-F06E-D243-A752-340278C7A1CB}"/>
                  </a:ext>
                </a:extLst>
              </p:cNvPr>
              <p:cNvSpPr/>
              <p:nvPr/>
            </p:nvSpPr>
            <p:spPr>
              <a:xfrm rot="16200000">
                <a:off x="4958902" y="3815619"/>
                <a:ext cx="1604398" cy="1455757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3227AD-1E41-0A4A-94FC-9078DAEC34C2}"/>
                  </a:ext>
                </a:extLst>
              </p:cNvPr>
              <p:cNvSpPr/>
              <p:nvPr/>
            </p:nvSpPr>
            <p:spPr>
              <a:xfrm rot="10800000">
                <a:off x="7586794" y="4158756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9C656C-E63C-8445-97B5-A27C79A67AAE}"/>
                  </a:ext>
                </a:extLst>
              </p:cNvPr>
              <p:cNvSpPr/>
              <p:nvPr/>
            </p:nvSpPr>
            <p:spPr>
              <a:xfrm rot="16200000">
                <a:off x="7368469" y="3364647"/>
                <a:ext cx="736136" cy="168165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01327B-E67E-B448-9E5A-901D045FD373}"/>
                  </a:ext>
                </a:extLst>
              </p:cNvPr>
              <p:cNvSpPr/>
              <p:nvPr/>
            </p:nvSpPr>
            <p:spPr>
              <a:xfrm rot="10800000">
                <a:off x="5133921" y="3080659"/>
                <a:ext cx="1562875" cy="1328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50C66A-3685-F144-A5A0-DEF95260CD38}"/>
                  </a:ext>
                </a:extLst>
              </p:cNvPr>
              <p:cNvSpPr/>
              <p:nvPr/>
            </p:nvSpPr>
            <p:spPr>
              <a:xfrm rot="10800000">
                <a:off x="3454641" y="3080661"/>
                <a:ext cx="290805" cy="1510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A4780F-5F9E-7640-9416-FD0D404A23FB}"/>
                  </a:ext>
                </a:extLst>
              </p:cNvPr>
              <p:cNvSpPr/>
              <p:nvPr/>
            </p:nvSpPr>
            <p:spPr>
              <a:xfrm rot="10800000">
                <a:off x="4472479" y="3089512"/>
                <a:ext cx="259185" cy="123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AA9BF5-0BA1-D043-BC35-0762E1EED659}"/>
                  </a:ext>
                </a:extLst>
              </p:cNvPr>
              <p:cNvSpPr/>
              <p:nvPr/>
            </p:nvSpPr>
            <p:spPr>
              <a:xfrm rot="10800000">
                <a:off x="4014090" y="3074402"/>
                <a:ext cx="224942" cy="15100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E48E8A-966B-F840-BF13-78F4CCDB0C96}"/>
                  </a:ext>
                </a:extLst>
              </p:cNvPr>
              <p:cNvSpPr/>
              <p:nvPr/>
            </p:nvSpPr>
            <p:spPr>
              <a:xfrm rot="10800000">
                <a:off x="3760155" y="3080661"/>
                <a:ext cx="290805" cy="15100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88A774-B46D-8F45-8864-8488EFCC6D72}"/>
                  </a:ext>
                </a:extLst>
              </p:cNvPr>
              <p:cNvSpPr/>
              <p:nvPr/>
            </p:nvSpPr>
            <p:spPr>
              <a:xfrm rot="10800000">
                <a:off x="3860970" y="5165629"/>
                <a:ext cx="440403" cy="151002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DAF5E2-5604-3A49-BA1D-E443CAA683E5}"/>
                  </a:ext>
                </a:extLst>
              </p:cNvPr>
              <p:cNvSpPr/>
              <p:nvPr/>
            </p:nvSpPr>
            <p:spPr>
              <a:xfrm rot="10800000">
                <a:off x="7220446" y="3074402"/>
                <a:ext cx="395455" cy="168165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FBC500-0241-9542-90BB-9BFDAF914C33}"/>
                  </a:ext>
                </a:extLst>
              </p:cNvPr>
              <p:cNvSpPr/>
              <p:nvPr/>
            </p:nvSpPr>
            <p:spPr>
              <a:xfrm rot="16200000">
                <a:off x="3747325" y="4685579"/>
                <a:ext cx="395455" cy="1681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B374CF-4BEA-A540-9804-7BFFD214B1C0}"/>
                  </a:ext>
                </a:extLst>
              </p:cNvPr>
              <p:cNvSpPr/>
              <p:nvPr/>
            </p:nvSpPr>
            <p:spPr>
              <a:xfrm rot="16200000">
                <a:off x="3789900" y="4101889"/>
                <a:ext cx="295040" cy="1418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FE6BEF8-F6F6-1E4E-9BD4-0B9A0836BCE6}"/>
                  </a:ext>
                </a:extLst>
              </p:cNvPr>
              <p:cNvSpPr/>
              <p:nvPr/>
            </p:nvSpPr>
            <p:spPr>
              <a:xfrm rot="16200000">
                <a:off x="7685736" y="3901390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9AB905-70D6-644B-BFBC-20D5EDCFBFBA}"/>
                  </a:ext>
                </a:extLst>
              </p:cNvPr>
              <p:cNvSpPr/>
              <p:nvPr/>
            </p:nvSpPr>
            <p:spPr>
              <a:xfrm rot="16200000">
                <a:off x="7485057" y="3900965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358649B-8FDC-0B44-A53F-06FD734D7948}"/>
                  </a:ext>
                </a:extLst>
              </p:cNvPr>
              <p:cNvSpPr/>
              <p:nvPr/>
            </p:nvSpPr>
            <p:spPr>
              <a:xfrm rot="10800000">
                <a:off x="7418006" y="5136354"/>
                <a:ext cx="318531" cy="16816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0E1515-0F5D-5C42-8CE9-676F700F8046}"/>
                  </a:ext>
                </a:extLst>
              </p:cNvPr>
              <p:cNvSpPr/>
              <p:nvPr/>
            </p:nvSpPr>
            <p:spPr>
              <a:xfrm rot="16200000">
                <a:off x="6585967" y="3718103"/>
                <a:ext cx="298776" cy="367131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45D4F9-60DC-4F4A-9A0B-85EA9CF10BCB}"/>
                  </a:ext>
                </a:extLst>
              </p:cNvPr>
              <p:cNvSpPr/>
              <p:nvPr/>
            </p:nvSpPr>
            <p:spPr>
              <a:xfrm rot="10800000">
                <a:off x="6565873" y="4304954"/>
                <a:ext cx="261845" cy="682637"/>
              </a:xfrm>
              <a:prstGeom prst="rect">
                <a:avLst/>
              </a:prstGeom>
              <a:solidFill>
                <a:srgbClr val="D883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CB1A0AE-5F8A-634C-8316-4F2ED96BC7DD}"/>
                  </a:ext>
                </a:extLst>
              </p:cNvPr>
              <p:cNvSpPr/>
              <p:nvPr/>
            </p:nvSpPr>
            <p:spPr>
              <a:xfrm rot="16200000">
                <a:off x="8086860" y="3086870"/>
                <a:ext cx="134178" cy="1554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C5D7E2-9456-2141-95CF-FD7E66BC485D}"/>
                  </a:ext>
                </a:extLst>
              </p:cNvPr>
              <p:cNvSpPr/>
              <p:nvPr/>
            </p:nvSpPr>
            <p:spPr>
              <a:xfrm rot="16200000">
                <a:off x="7930511" y="3086870"/>
                <a:ext cx="134178" cy="1554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14EE40-2606-374D-94F7-6C9922CF5F30}"/>
                  </a:ext>
                </a:extLst>
              </p:cNvPr>
              <p:cNvSpPr/>
              <p:nvPr/>
            </p:nvSpPr>
            <p:spPr>
              <a:xfrm rot="16200000">
                <a:off x="7276595" y="4531057"/>
                <a:ext cx="201911" cy="17129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FD85573-9D89-864A-B336-F9DE7872FE7C}"/>
                  </a:ext>
                </a:extLst>
              </p:cNvPr>
              <p:cNvSpPr/>
              <p:nvPr/>
            </p:nvSpPr>
            <p:spPr>
              <a:xfrm rot="16200000">
                <a:off x="8160015" y="3976094"/>
                <a:ext cx="270155" cy="1368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CBCEBF-BD33-714C-B072-5DE01429C7D4}"/>
                  </a:ext>
                </a:extLst>
              </p:cNvPr>
              <p:cNvSpPr/>
              <p:nvPr/>
            </p:nvSpPr>
            <p:spPr>
              <a:xfrm rot="16200000">
                <a:off x="3868067" y="4395104"/>
                <a:ext cx="154948" cy="1256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4D01D3-9476-3F44-AC45-37A0FD2E6AF8}"/>
                  </a:ext>
                </a:extLst>
              </p:cNvPr>
              <p:cNvSpPr/>
              <p:nvPr/>
            </p:nvSpPr>
            <p:spPr>
              <a:xfrm rot="16200000">
                <a:off x="7934829" y="4928868"/>
                <a:ext cx="350907" cy="47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A0B878-4737-AB43-B0C3-BB3E787FFE04}"/>
                  </a:ext>
                </a:extLst>
              </p:cNvPr>
              <p:cNvSpPr/>
              <p:nvPr/>
            </p:nvSpPr>
            <p:spPr>
              <a:xfrm rot="10800000" flipV="1">
                <a:off x="7905324" y="5027623"/>
                <a:ext cx="419709" cy="2701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9775F1-6D62-E641-96E5-A79BB368F423}"/>
                  </a:ext>
                </a:extLst>
              </p:cNvPr>
              <p:cNvSpPr/>
              <p:nvPr/>
            </p:nvSpPr>
            <p:spPr>
              <a:xfrm rot="16200000">
                <a:off x="4311812" y="5173400"/>
                <a:ext cx="94892" cy="638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A32E21-ADDA-1A42-AA76-A9B672981900}"/>
                  </a:ext>
                </a:extLst>
              </p:cNvPr>
              <p:cNvSpPr/>
              <p:nvPr/>
            </p:nvSpPr>
            <p:spPr>
              <a:xfrm rot="16200000">
                <a:off x="4339045" y="1307068"/>
                <a:ext cx="2265035" cy="58122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3C3A2D-A570-B64F-928E-52ABC6EEFAA8}"/>
                  </a:ext>
                </a:extLst>
              </p:cNvPr>
              <p:cNvGrpSpPr/>
              <p:nvPr/>
            </p:nvGrpSpPr>
            <p:grpSpPr>
              <a:xfrm rot="16200000">
                <a:off x="7460073" y="3695309"/>
                <a:ext cx="442421" cy="713433"/>
                <a:chOff x="962716" y="4938650"/>
                <a:chExt cx="446487" cy="449347"/>
              </a:xfrm>
              <a:solidFill>
                <a:srgbClr val="FFC000"/>
              </a:solidFill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043FE2E-2040-D44F-861C-DAD5E7135BEB}"/>
                    </a:ext>
                  </a:extLst>
                </p:cNvPr>
                <p:cNvSpPr/>
                <p:nvPr/>
              </p:nvSpPr>
              <p:spPr>
                <a:xfrm>
                  <a:off x="962716" y="4940516"/>
                  <a:ext cx="446486" cy="31505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6FAF5EB-5D3E-874B-9010-FDB6E08ACEA2}"/>
                    </a:ext>
                  </a:extLst>
                </p:cNvPr>
                <p:cNvSpPr/>
                <p:nvPr/>
              </p:nvSpPr>
              <p:spPr>
                <a:xfrm>
                  <a:off x="962717" y="5356492"/>
                  <a:ext cx="446486" cy="31505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6DDF33E-964E-EB43-8042-80DA9C182F88}"/>
                    </a:ext>
                  </a:extLst>
                </p:cNvPr>
                <p:cNvSpPr/>
                <p:nvPr/>
              </p:nvSpPr>
              <p:spPr>
                <a:xfrm rot="5400000">
                  <a:off x="963136" y="5139033"/>
                  <a:ext cx="446486" cy="45719"/>
                </a:xfrm>
                <a:prstGeom prst="rect">
                  <a:avLst/>
                </a:prstGeom>
                <a:grpFill/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09AE7E-6BB6-3B47-B6AC-52107A4580EF}"/>
                  </a:ext>
                </a:extLst>
              </p:cNvPr>
              <p:cNvSpPr/>
              <p:nvPr/>
            </p:nvSpPr>
            <p:spPr>
              <a:xfrm rot="16200000">
                <a:off x="7344238" y="4259074"/>
                <a:ext cx="315525" cy="13111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ie 38">
                <a:extLst>
                  <a:ext uri="{FF2B5EF4-FFF2-40B4-BE49-F238E27FC236}">
                    <a16:creationId xmlns:a16="http://schemas.microsoft.com/office/drawing/2014/main" id="{264B772B-F2FA-654A-AF3B-8788BC286484}"/>
                  </a:ext>
                </a:extLst>
              </p:cNvPr>
              <p:cNvSpPr/>
              <p:nvPr/>
            </p:nvSpPr>
            <p:spPr>
              <a:xfrm rot="16200000" flipH="1">
                <a:off x="4840251" y="2805932"/>
                <a:ext cx="553586" cy="558225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39">
                <a:extLst>
                  <a:ext uri="{FF2B5EF4-FFF2-40B4-BE49-F238E27FC236}">
                    <a16:creationId xmlns:a16="http://schemas.microsoft.com/office/drawing/2014/main" id="{FCCF89AA-BBE6-F54D-BB1E-2C0CA9240838}"/>
                  </a:ext>
                </a:extLst>
              </p:cNvPr>
              <p:cNvSpPr/>
              <p:nvPr/>
            </p:nvSpPr>
            <p:spPr>
              <a:xfrm rot="16200000" flipV="1">
                <a:off x="2780325" y="4068334"/>
                <a:ext cx="462185" cy="599172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40">
                <a:extLst>
                  <a:ext uri="{FF2B5EF4-FFF2-40B4-BE49-F238E27FC236}">
                    <a16:creationId xmlns:a16="http://schemas.microsoft.com/office/drawing/2014/main" id="{E72266F8-C40C-CB4E-9742-22A2871D15D2}"/>
                  </a:ext>
                </a:extLst>
              </p:cNvPr>
              <p:cNvSpPr/>
              <p:nvPr/>
            </p:nvSpPr>
            <p:spPr>
              <a:xfrm rot="16200000" flipV="1">
                <a:off x="4440594" y="3444476"/>
                <a:ext cx="462185" cy="599172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7BD548-DAAA-EE4A-9A64-AD32122CDF07}"/>
                  </a:ext>
                </a:extLst>
              </p:cNvPr>
              <p:cNvSpPr/>
              <p:nvPr/>
            </p:nvSpPr>
            <p:spPr>
              <a:xfrm rot="16200000">
                <a:off x="2514099" y="3797687"/>
                <a:ext cx="605694" cy="388943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09AEF1-1CA8-4246-9AE0-81D6C7C7B9B1}"/>
                  </a:ext>
                </a:extLst>
              </p:cNvPr>
              <p:cNvSpPr/>
              <p:nvPr/>
            </p:nvSpPr>
            <p:spPr>
              <a:xfrm rot="16200000">
                <a:off x="3516890" y="3989528"/>
                <a:ext cx="565235" cy="45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07620F-165F-1843-AF5B-76CB4ADF0F00}"/>
                  </a:ext>
                </a:extLst>
              </p:cNvPr>
              <p:cNvSpPr/>
              <p:nvPr/>
            </p:nvSpPr>
            <p:spPr>
              <a:xfrm rot="16200000">
                <a:off x="3293418" y="3875714"/>
                <a:ext cx="605694" cy="313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470832F-3323-ED4B-9706-0F5D18C1467C}"/>
                  </a:ext>
                </a:extLst>
              </p:cNvPr>
              <p:cNvSpPr/>
              <p:nvPr/>
            </p:nvSpPr>
            <p:spPr>
              <a:xfrm rot="16200000">
                <a:off x="4167366" y="3804509"/>
                <a:ext cx="261125" cy="1347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ABA60F-DDE6-EC45-978A-F532DDECF40B}"/>
                  </a:ext>
                </a:extLst>
              </p:cNvPr>
              <p:cNvCxnSpPr/>
              <p:nvPr/>
            </p:nvCxnSpPr>
            <p:spPr>
              <a:xfrm rot="16200000">
                <a:off x="6847432" y="5145388"/>
                <a:ext cx="0" cy="3952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6EE9EC1-5EAA-4948-87F2-0121C2D131ED}"/>
                  </a:ext>
                </a:extLst>
              </p:cNvPr>
              <p:cNvCxnSpPr/>
              <p:nvPr/>
            </p:nvCxnSpPr>
            <p:spPr>
              <a:xfrm rot="16200000">
                <a:off x="6826723" y="5072889"/>
                <a:ext cx="0" cy="5456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ie 47">
                <a:extLst>
                  <a:ext uri="{FF2B5EF4-FFF2-40B4-BE49-F238E27FC236}">
                    <a16:creationId xmlns:a16="http://schemas.microsoft.com/office/drawing/2014/main" id="{F8FBEB86-EFB1-DC44-B105-D888DC21F963}"/>
                  </a:ext>
                </a:extLst>
              </p:cNvPr>
              <p:cNvSpPr/>
              <p:nvPr/>
            </p:nvSpPr>
            <p:spPr>
              <a:xfrm rot="16200000">
                <a:off x="7152996" y="5104123"/>
                <a:ext cx="462185" cy="505521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1BA238-C9BA-FB46-ABFE-C6A9278B0B2F}"/>
                  </a:ext>
                </a:extLst>
              </p:cNvPr>
              <p:cNvSpPr/>
              <p:nvPr/>
            </p:nvSpPr>
            <p:spPr>
              <a:xfrm rot="16200000">
                <a:off x="8305120" y="3107878"/>
                <a:ext cx="4576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85C485-E504-3E49-8862-D6EDBB54F8FB}"/>
                  </a:ext>
                </a:extLst>
              </p:cNvPr>
              <p:cNvCxnSpPr/>
              <p:nvPr/>
            </p:nvCxnSpPr>
            <p:spPr>
              <a:xfrm rot="16200000" flipV="1">
                <a:off x="4403602" y="3821083"/>
                <a:ext cx="0" cy="27432"/>
              </a:xfrm>
              <a:prstGeom prst="line">
                <a:avLst/>
              </a:prstGeom>
              <a:ln w="127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7C9C6E3-E17B-924A-8CD7-E5DD2429ADDE}"/>
                  </a:ext>
                </a:extLst>
              </p:cNvPr>
              <p:cNvCxnSpPr/>
              <p:nvPr/>
            </p:nvCxnSpPr>
            <p:spPr>
              <a:xfrm rot="16200000">
                <a:off x="4348408" y="3876276"/>
                <a:ext cx="82955" cy="0"/>
              </a:xfrm>
              <a:prstGeom prst="line">
                <a:avLst/>
              </a:prstGeom>
              <a:ln w="127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464131-A611-064C-B452-163107D5A3FB}"/>
                  </a:ext>
                </a:extLst>
              </p:cNvPr>
              <p:cNvCxnSpPr/>
              <p:nvPr/>
            </p:nvCxnSpPr>
            <p:spPr>
              <a:xfrm rot="16200000" flipH="1">
                <a:off x="4718070" y="3814699"/>
                <a:ext cx="1510" cy="603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63930D6-61F5-A74D-8BB9-F0E425E70E23}"/>
                  </a:ext>
                </a:extLst>
              </p:cNvPr>
              <p:cNvSpPr/>
              <p:nvPr/>
            </p:nvSpPr>
            <p:spPr>
              <a:xfrm rot="17240778">
                <a:off x="3059119" y="3691351"/>
                <a:ext cx="120274" cy="931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9B94296-5791-FD49-A023-777C5CEB4FE0}"/>
                  </a:ext>
                </a:extLst>
              </p:cNvPr>
              <p:cNvSpPr/>
              <p:nvPr/>
            </p:nvSpPr>
            <p:spPr>
              <a:xfrm rot="16200000">
                <a:off x="3080702" y="3903790"/>
                <a:ext cx="4576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4A39E44-F2FF-6245-AC8C-56B779E807B4}"/>
                  </a:ext>
                </a:extLst>
              </p:cNvPr>
              <p:cNvSpPr/>
              <p:nvPr/>
            </p:nvSpPr>
            <p:spPr>
              <a:xfrm rot="16200000">
                <a:off x="2760542" y="3797521"/>
                <a:ext cx="148664" cy="16160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9A2ED20-5E25-454F-AEBF-B7D60771A61C}"/>
                  </a:ext>
                </a:extLst>
              </p:cNvPr>
              <p:cNvSpPr/>
              <p:nvPr/>
            </p:nvSpPr>
            <p:spPr>
              <a:xfrm rot="16200000">
                <a:off x="2755067" y="4148814"/>
                <a:ext cx="79185" cy="7688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B0A2-8910-0B46-8D81-341D1FDE4FAE}"/>
                  </a:ext>
                </a:extLst>
              </p:cNvPr>
              <p:cNvSpPr/>
              <p:nvPr/>
            </p:nvSpPr>
            <p:spPr>
              <a:xfrm rot="16200000">
                <a:off x="2842503" y="4028198"/>
                <a:ext cx="432517" cy="45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ie 60">
                <a:extLst>
                  <a:ext uri="{FF2B5EF4-FFF2-40B4-BE49-F238E27FC236}">
                    <a16:creationId xmlns:a16="http://schemas.microsoft.com/office/drawing/2014/main" id="{6E4B4A9D-90B5-9A4B-80C5-A8290DE5FF7B}"/>
                  </a:ext>
                </a:extLst>
              </p:cNvPr>
              <p:cNvSpPr/>
              <p:nvPr/>
            </p:nvSpPr>
            <p:spPr>
              <a:xfrm rot="16200000" flipV="1">
                <a:off x="2396147" y="2813216"/>
                <a:ext cx="462185" cy="548640"/>
              </a:xfrm>
              <a:prstGeom prst="pie">
                <a:avLst>
                  <a:gd name="adj1" fmla="val 10823478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DC77E90-DA10-3148-8825-F6BF78AB66D4}"/>
                  </a:ext>
                </a:extLst>
              </p:cNvPr>
              <p:cNvSpPr/>
              <p:nvPr/>
            </p:nvSpPr>
            <p:spPr>
              <a:xfrm rot="16200000">
                <a:off x="2393734" y="1944054"/>
                <a:ext cx="1304567" cy="9703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ie 62">
                <a:extLst>
                  <a:ext uri="{FF2B5EF4-FFF2-40B4-BE49-F238E27FC236}">
                    <a16:creationId xmlns:a16="http://schemas.microsoft.com/office/drawing/2014/main" id="{2AE0468D-4359-E948-BB63-9FA05201C2D6}"/>
                  </a:ext>
                </a:extLst>
              </p:cNvPr>
              <p:cNvSpPr/>
              <p:nvPr/>
            </p:nvSpPr>
            <p:spPr>
              <a:xfrm rot="16200000">
                <a:off x="2960401" y="2808603"/>
                <a:ext cx="462185" cy="548640"/>
              </a:xfrm>
              <a:prstGeom prst="pie">
                <a:avLst>
                  <a:gd name="adj1" fmla="val 1075979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104F9AE-484D-3E4A-8146-F3D1D7FDBC3D}"/>
                  </a:ext>
                </a:extLst>
              </p:cNvPr>
              <p:cNvSpPr/>
              <p:nvPr/>
            </p:nvSpPr>
            <p:spPr>
              <a:xfrm rot="16200000">
                <a:off x="3260028" y="2814758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2258DCA-B9CA-6042-B23A-64DD03A6E466}"/>
                  </a:ext>
                </a:extLst>
              </p:cNvPr>
              <p:cNvSpPr/>
              <p:nvPr/>
            </p:nvSpPr>
            <p:spPr>
              <a:xfrm rot="16200000">
                <a:off x="3260028" y="2483267"/>
                <a:ext cx="318531" cy="168166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B1029B-97F2-BF4F-B4FD-FB4BCB809DB6}"/>
                  </a:ext>
                </a:extLst>
              </p:cNvPr>
              <p:cNvSpPr/>
              <p:nvPr/>
            </p:nvSpPr>
            <p:spPr>
              <a:xfrm rot="16200000">
                <a:off x="2638489" y="2048224"/>
                <a:ext cx="298776" cy="419250"/>
              </a:xfrm>
              <a:prstGeom prst="rect">
                <a:avLst/>
              </a:prstGeom>
              <a:solidFill>
                <a:srgbClr val="E8B680"/>
              </a:solidFill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9C8060-E753-D246-AF3E-40E40E7AFC28}"/>
                  </a:ext>
                </a:extLst>
              </p:cNvPr>
              <p:cNvSpPr/>
              <p:nvPr/>
            </p:nvSpPr>
            <p:spPr>
              <a:xfrm rot="16200000">
                <a:off x="2537480" y="2515581"/>
                <a:ext cx="318531" cy="1788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0DB14-FFC7-764C-935C-25A9A22885B3}"/>
                  </a:ext>
                </a:extLst>
              </p:cNvPr>
              <p:cNvSpPr/>
              <p:nvPr/>
            </p:nvSpPr>
            <p:spPr>
              <a:xfrm rot="16200000">
                <a:off x="2746986" y="2519232"/>
                <a:ext cx="318531" cy="1788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8983F8-0484-2E4F-8DC0-F391C01238D5}"/>
                  </a:ext>
                </a:extLst>
              </p:cNvPr>
              <p:cNvSpPr/>
              <p:nvPr/>
            </p:nvSpPr>
            <p:spPr>
              <a:xfrm rot="16200000">
                <a:off x="2557243" y="1845577"/>
                <a:ext cx="267920" cy="18083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EE9F783-CC5D-EB46-96AA-3EEC4D201C9B}"/>
                  </a:ext>
                </a:extLst>
              </p:cNvPr>
              <p:cNvSpPr/>
              <p:nvPr/>
            </p:nvSpPr>
            <p:spPr>
              <a:xfrm rot="16200000">
                <a:off x="2777080" y="1845577"/>
                <a:ext cx="267920" cy="18083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DB26BE-3499-874D-894D-5F7A22690500}"/>
                  </a:ext>
                </a:extLst>
              </p:cNvPr>
              <p:cNvSpPr/>
              <p:nvPr/>
            </p:nvSpPr>
            <p:spPr>
              <a:xfrm rot="16200000">
                <a:off x="3240900" y="2092498"/>
                <a:ext cx="395547" cy="107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2B4171C-8A3A-374A-AC0E-C3001BB12594}"/>
                  </a:ext>
                </a:extLst>
              </p:cNvPr>
              <p:cNvSpPr/>
              <p:nvPr/>
            </p:nvSpPr>
            <p:spPr>
              <a:xfrm rot="16200000">
                <a:off x="4725061" y="2899473"/>
                <a:ext cx="134860" cy="109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0F34140-0134-704A-ACD0-D9A8EBADFA34}"/>
                  </a:ext>
                </a:extLst>
              </p:cNvPr>
              <p:cNvSpPr/>
              <p:nvPr/>
            </p:nvSpPr>
            <p:spPr>
              <a:xfrm rot="16200000">
                <a:off x="2687523" y="3344927"/>
                <a:ext cx="275434" cy="37309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6AB5148-DECC-CF44-B92D-F227A34FBB6B}"/>
                  </a:ext>
                </a:extLst>
              </p:cNvPr>
              <p:cNvSpPr/>
              <p:nvPr/>
            </p:nvSpPr>
            <p:spPr>
              <a:xfrm rot="16200000">
                <a:off x="3799803" y="3774217"/>
                <a:ext cx="295040" cy="1681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8D54500-05A2-2B46-B9C1-87AA99E2BF89}"/>
                  </a:ext>
                </a:extLst>
              </p:cNvPr>
              <p:cNvSpPr/>
              <p:nvPr/>
            </p:nvSpPr>
            <p:spPr>
              <a:xfrm rot="10800000">
                <a:off x="4254110" y="3082586"/>
                <a:ext cx="290805" cy="1510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14313A8-033C-7744-ADA5-9C3B2DE5C4CF}"/>
                  </a:ext>
                </a:extLst>
              </p:cNvPr>
              <p:cNvSpPr/>
              <p:nvPr/>
            </p:nvSpPr>
            <p:spPr>
              <a:xfrm rot="5400000">
                <a:off x="6955463" y="3176344"/>
                <a:ext cx="309019" cy="16816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ie 80">
                <a:extLst>
                  <a:ext uri="{FF2B5EF4-FFF2-40B4-BE49-F238E27FC236}">
                    <a16:creationId xmlns:a16="http://schemas.microsoft.com/office/drawing/2014/main" id="{2894A58A-C7EE-A548-B405-1BCFB50F4F16}"/>
                  </a:ext>
                </a:extLst>
              </p:cNvPr>
              <p:cNvSpPr/>
              <p:nvPr/>
            </p:nvSpPr>
            <p:spPr>
              <a:xfrm rot="16200000" flipH="1">
                <a:off x="6715993" y="2798419"/>
                <a:ext cx="553586" cy="558225"/>
              </a:xfrm>
              <a:prstGeom prst="pie">
                <a:avLst>
                  <a:gd name="adj1" fmla="val 10848314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EA642E9-4377-CA43-823C-A0F5775A9240}"/>
                  </a:ext>
                </a:extLst>
              </p:cNvPr>
              <p:cNvSpPr/>
              <p:nvPr/>
            </p:nvSpPr>
            <p:spPr>
              <a:xfrm rot="5400000">
                <a:off x="8182602" y="3329656"/>
                <a:ext cx="254113" cy="112513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DF2495-A0FD-1349-B811-A10DCD3A3137}"/>
                  </a:ext>
                </a:extLst>
              </p:cNvPr>
              <p:cNvSpPr/>
              <p:nvPr/>
            </p:nvSpPr>
            <p:spPr>
              <a:xfrm rot="10340269">
                <a:off x="7553731" y="4985863"/>
                <a:ext cx="160461" cy="68532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BFEE34-60A3-BF41-9E2F-4FEC8D547DE9}"/>
                </a:ext>
              </a:extLst>
            </p:cNvPr>
            <p:cNvSpPr txBox="1"/>
            <p:nvPr/>
          </p:nvSpPr>
          <p:spPr>
            <a:xfrm>
              <a:off x="3648286" y="6120124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Low-Radon Cleanroom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69731F-6BEC-E841-BD97-B209A412D137}"/>
                </a:ext>
              </a:extLst>
            </p:cNvPr>
            <p:cNvSpPr txBox="1"/>
            <p:nvPr/>
          </p:nvSpPr>
          <p:spPr>
            <a:xfrm>
              <a:off x="1897701" y="6120124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Rn Filter Room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0F830F-521A-9E49-BE62-40F85E01EEC3}"/>
                </a:ext>
              </a:extLst>
            </p:cNvPr>
            <p:cNvSpPr txBox="1"/>
            <p:nvPr/>
          </p:nvSpPr>
          <p:spPr>
            <a:xfrm rot="16200000">
              <a:off x="618336" y="2531856"/>
              <a:ext cx="2085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Emanation Cleanroom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909951-FDE3-5F4D-BAF3-B7672C59C680}"/>
                </a:ext>
              </a:extLst>
            </p:cNvPr>
            <p:cNvSpPr txBox="1"/>
            <p:nvPr/>
          </p:nvSpPr>
          <p:spPr>
            <a:xfrm>
              <a:off x="2052571" y="71548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Storage Room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0582C7-C1FB-164E-9325-CBDC9625C7C6}"/>
                </a:ext>
              </a:extLst>
            </p:cNvPr>
            <p:cNvSpPr txBox="1"/>
            <p:nvPr/>
          </p:nvSpPr>
          <p:spPr>
            <a:xfrm>
              <a:off x="4274187" y="69659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Entrance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0A7BD3-7D49-D247-AABB-EDD51A80F09D}"/>
                </a:ext>
              </a:extLst>
            </p:cNvPr>
            <p:cNvSpPr txBox="1"/>
            <p:nvPr/>
          </p:nvSpPr>
          <p:spPr>
            <a:xfrm>
              <a:off x="6419071" y="6138988"/>
              <a:ext cx="1685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Outside Door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A99C36C-3D93-F643-B8E0-42A6E0B0A4CD}"/>
                </a:ext>
              </a:extLst>
            </p:cNvPr>
            <p:cNvSpPr txBox="1"/>
            <p:nvPr/>
          </p:nvSpPr>
          <p:spPr>
            <a:xfrm>
              <a:off x="8685117" y="1943402"/>
              <a:ext cx="1096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Carbon Wash Area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B7BF6D-8121-764B-AC19-C27166D8BC96}"/>
                </a:ext>
              </a:extLst>
            </p:cNvPr>
            <p:cNvSpPr txBox="1"/>
            <p:nvPr/>
          </p:nvSpPr>
          <p:spPr>
            <a:xfrm>
              <a:off x="5322312" y="4452355"/>
              <a:ext cx="1777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Dr. </a:t>
              </a:r>
              <a:r>
                <a:rPr lang="en-US" sz="1200" b="1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Reichenbacher’s</a:t>
              </a:r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Cleanroom</a:t>
              </a: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A2BE0E1B-EF6B-C04E-AF75-AC104E1CE16F}"/>
                </a:ext>
              </a:extLst>
            </p:cNvPr>
            <p:cNvSpPr/>
            <p:nvPr/>
          </p:nvSpPr>
          <p:spPr>
            <a:xfrm flipH="1" flipV="1">
              <a:off x="1661248" y="3562740"/>
              <a:ext cx="498764" cy="523235"/>
            </a:xfrm>
            <a:prstGeom prst="arc">
              <a:avLst>
                <a:gd name="adj1" fmla="val 12984047"/>
                <a:gd name="adj2" fmla="val 339000"/>
              </a:avLst>
            </a:prstGeom>
            <a:ln w="28575">
              <a:solidFill>
                <a:srgbClr val="92D05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aramond" panose="02020404030301010803" pitchFamily="18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AC6A11-1560-0F48-8A77-12745A5BC183}"/>
                </a:ext>
              </a:extLst>
            </p:cNvPr>
            <p:cNvCxnSpPr/>
            <p:nvPr/>
          </p:nvCxnSpPr>
          <p:spPr>
            <a:xfrm flipH="1" flipV="1">
              <a:off x="4679000" y="5247945"/>
              <a:ext cx="142875" cy="872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8D00C39-FB83-A44E-8AD4-BFAE50E35D07}"/>
                </a:ext>
              </a:extLst>
            </p:cNvPr>
            <p:cNvCxnSpPr>
              <a:stCxn id="85" idx="0"/>
            </p:cNvCxnSpPr>
            <p:nvPr/>
          </p:nvCxnSpPr>
          <p:spPr>
            <a:xfrm flipV="1">
              <a:off x="2632037" y="5537770"/>
              <a:ext cx="143927" cy="582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64695AA-3623-8841-A8A9-3303B78E4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538" y="6046653"/>
              <a:ext cx="133862" cy="2116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508E1BB-7A1C-394B-8AF7-76244E2FCF03}"/>
                </a:ext>
              </a:extLst>
            </p:cNvPr>
            <p:cNvCxnSpPr>
              <a:stCxn id="87" idx="2"/>
            </p:cNvCxnSpPr>
            <p:nvPr/>
          </p:nvCxnSpPr>
          <p:spPr>
            <a:xfrm>
              <a:off x="2757251" y="1023262"/>
              <a:ext cx="112539" cy="853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BABDEB-EA31-0147-AC6E-10C111B966A4}"/>
                </a:ext>
              </a:extLst>
            </p:cNvPr>
            <p:cNvCxnSpPr/>
            <p:nvPr/>
          </p:nvCxnSpPr>
          <p:spPr>
            <a:xfrm flipH="1">
              <a:off x="9170745" y="2473059"/>
              <a:ext cx="149256" cy="64949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CCE6E9-030A-8C4E-A936-4E053AB25C65}"/>
                </a:ext>
              </a:extLst>
            </p:cNvPr>
            <p:cNvCxnSpPr>
              <a:stCxn id="88" idx="2"/>
            </p:cNvCxnSpPr>
            <p:nvPr/>
          </p:nvCxnSpPr>
          <p:spPr>
            <a:xfrm>
              <a:off x="4933182" y="1004368"/>
              <a:ext cx="124068" cy="7211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CDDB78-8DE3-2A40-A4A6-CB07545F0937}"/>
                </a:ext>
              </a:extLst>
            </p:cNvPr>
            <p:cNvSpPr txBox="1"/>
            <p:nvPr/>
          </p:nvSpPr>
          <p:spPr>
            <a:xfrm>
              <a:off x="7615037" y="1949124"/>
              <a:ext cx="1096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ORTEC Alpha Duo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EF85A3-1C44-8848-8196-06658D9847FA}"/>
                </a:ext>
              </a:extLst>
            </p:cNvPr>
            <p:cNvCxnSpPr>
              <a:cxnSpLocks/>
            </p:cNvCxnSpPr>
            <p:nvPr/>
          </p:nvCxnSpPr>
          <p:spPr>
            <a:xfrm>
              <a:off x="8322508" y="2452524"/>
              <a:ext cx="98142" cy="626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07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5F2697D-D29B-C144-AAC9-03CA920F0277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168680" y="-256504"/>
            <a:ext cx="5002639" cy="7896040"/>
            <a:chOff x="602540" y="607275"/>
            <a:chExt cx="4250914" cy="60247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F6E712-1A9E-F945-B54F-4A4B1AF3A68A}"/>
                </a:ext>
              </a:extLst>
            </p:cNvPr>
            <p:cNvSpPr/>
            <p:nvPr/>
          </p:nvSpPr>
          <p:spPr>
            <a:xfrm>
              <a:off x="3400607" y="2971224"/>
              <a:ext cx="1452847" cy="458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A5ACD5-5CE2-C740-A15D-02ADE15FF39D}"/>
                </a:ext>
              </a:extLst>
            </p:cNvPr>
            <p:cNvSpPr/>
            <p:nvPr/>
          </p:nvSpPr>
          <p:spPr>
            <a:xfrm>
              <a:off x="872361" y="819807"/>
              <a:ext cx="1093074" cy="127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E90BADE-0E0E-7E4D-9FC8-84070DC6B8F1}"/>
                </a:ext>
              </a:extLst>
            </p:cNvPr>
            <p:cNvSpPr/>
            <p:nvPr/>
          </p:nvSpPr>
          <p:spPr>
            <a:xfrm>
              <a:off x="872359" y="2669341"/>
              <a:ext cx="1786757" cy="59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C419C9-FB0D-FC41-8E65-B660508CBD9D}"/>
                </a:ext>
              </a:extLst>
            </p:cNvPr>
            <p:cNvSpPr/>
            <p:nvPr/>
          </p:nvSpPr>
          <p:spPr>
            <a:xfrm>
              <a:off x="872358" y="3287578"/>
              <a:ext cx="1786757" cy="14557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3A255E-2749-DC40-8D7B-9C405E7E9A3A}"/>
                </a:ext>
              </a:extLst>
            </p:cNvPr>
            <p:cNvSpPr/>
            <p:nvPr/>
          </p:nvSpPr>
          <p:spPr>
            <a:xfrm>
              <a:off x="872361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BD9111-3465-3244-97F5-AAE8F9F9E309}"/>
                </a:ext>
              </a:extLst>
            </p:cNvPr>
            <p:cNvSpPr/>
            <p:nvPr/>
          </p:nvSpPr>
          <p:spPr>
            <a:xfrm>
              <a:off x="2575034" y="5906810"/>
              <a:ext cx="819807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19722E2-5DCD-0D4D-82BD-72A69F3BA632}"/>
                </a:ext>
              </a:extLst>
            </p:cNvPr>
            <p:cNvSpPr/>
            <p:nvPr/>
          </p:nvSpPr>
          <p:spPr>
            <a:xfrm rot="16200000">
              <a:off x="2676258" y="3938696"/>
              <a:ext cx="1269004" cy="1681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B1FD6C8-3771-3E46-A373-489760576A23}"/>
                </a:ext>
              </a:extLst>
            </p:cNvPr>
            <p:cNvSpPr/>
            <p:nvPr/>
          </p:nvSpPr>
          <p:spPr>
            <a:xfrm rot="16200000">
              <a:off x="3165356" y="2163855"/>
              <a:ext cx="290805" cy="1681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413458-D978-B740-BB0E-E6DD03194A1B}"/>
                </a:ext>
              </a:extLst>
            </p:cNvPr>
            <p:cNvSpPr/>
            <p:nvPr/>
          </p:nvSpPr>
          <p:spPr>
            <a:xfrm>
              <a:off x="2953408" y="1783098"/>
              <a:ext cx="441433" cy="168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563D5E1-E566-7A4C-9BF4-60CFDFC3A089}"/>
                </a:ext>
              </a:extLst>
            </p:cNvPr>
            <p:cNvSpPr/>
            <p:nvPr/>
          </p:nvSpPr>
          <p:spPr>
            <a:xfrm rot="16200000">
              <a:off x="3165356" y="2450934"/>
              <a:ext cx="290805" cy="16816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5F07B06-A1A9-C640-AC3D-5E57B92E30A8}"/>
                </a:ext>
              </a:extLst>
            </p:cNvPr>
            <p:cNvSpPr/>
            <p:nvPr/>
          </p:nvSpPr>
          <p:spPr>
            <a:xfrm rot="16200000">
              <a:off x="3165356" y="2741739"/>
              <a:ext cx="290805" cy="1681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AB2D765-73A4-2A45-9340-54FF75FB0BD6}"/>
                </a:ext>
              </a:extLst>
            </p:cNvPr>
            <p:cNvSpPr/>
            <p:nvPr/>
          </p:nvSpPr>
          <p:spPr>
            <a:xfrm rot="16200000">
              <a:off x="768608" y="2251444"/>
              <a:ext cx="440403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BCA4EE8-D125-F744-9E7E-F0B459172E6F}"/>
                </a:ext>
              </a:extLst>
            </p:cNvPr>
            <p:cNvSpPr/>
            <p:nvPr/>
          </p:nvSpPr>
          <p:spPr>
            <a:xfrm>
              <a:off x="1093076" y="2115325"/>
              <a:ext cx="440403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7806861-9A7E-5A47-ACE2-3120F5B2E214}"/>
                </a:ext>
              </a:extLst>
            </p:cNvPr>
            <p:cNvSpPr/>
            <p:nvPr/>
          </p:nvSpPr>
          <p:spPr>
            <a:xfrm>
              <a:off x="1553663" y="2115325"/>
              <a:ext cx="440403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256F1DC-8FF5-F044-ACA8-2A88B107AC72}"/>
                </a:ext>
              </a:extLst>
            </p:cNvPr>
            <p:cNvSpPr/>
            <p:nvPr/>
          </p:nvSpPr>
          <p:spPr>
            <a:xfrm>
              <a:off x="2014249" y="2120835"/>
              <a:ext cx="440403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1DABAC2-6C76-254A-9ED9-833D03DB28E1}"/>
                </a:ext>
              </a:extLst>
            </p:cNvPr>
            <p:cNvSpPr/>
            <p:nvPr/>
          </p:nvSpPr>
          <p:spPr>
            <a:xfrm>
              <a:off x="1241530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BE0E9C-CE79-A74F-B944-CF1809A066A1}"/>
                </a:ext>
              </a:extLst>
            </p:cNvPr>
            <p:cNvSpPr/>
            <p:nvPr/>
          </p:nvSpPr>
          <p:spPr>
            <a:xfrm>
              <a:off x="1610699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F9934F-D42B-D947-AF0C-FF28F0F91EF2}"/>
                </a:ext>
              </a:extLst>
            </p:cNvPr>
            <p:cNvSpPr/>
            <p:nvPr/>
          </p:nvSpPr>
          <p:spPr>
            <a:xfrm>
              <a:off x="1054467" y="5832201"/>
              <a:ext cx="354736" cy="2522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AEFBC35-FF96-9A4B-BC8D-CED628FC8DE6}"/>
                </a:ext>
              </a:extLst>
            </p:cNvPr>
            <p:cNvSpPr/>
            <p:nvPr/>
          </p:nvSpPr>
          <p:spPr>
            <a:xfrm>
              <a:off x="2978023" y="4820198"/>
              <a:ext cx="332735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4BF7E6D-3F7D-364C-AFB4-3E2F66828622}"/>
                </a:ext>
              </a:extLst>
            </p:cNvPr>
            <p:cNvSpPr/>
            <p:nvPr/>
          </p:nvSpPr>
          <p:spPr>
            <a:xfrm>
              <a:off x="3292025" y="5365139"/>
              <a:ext cx="90995" cy="367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EDB04D-20A0-A149-B5BC-811314744B3E}"/>
                </a:ext>
              </a:extLst>
            </p:cNvPr>
            <p:cNvSpPr/>
            <p:nvPr/>
          </p:nvSpPr>
          <p:spPr>
            <a:xfrm>
              <a:off x="3226676" y="6330600"/>
              <a:ext cx="149429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189D0E7-BD10-E948-8F93-72B2C93B111E}"/>
                </a:ext>
              </a:extLst>
            </p:cNvPr>
            <p:cNvSpPr/>
            <p:nvPr/>
          </p:nvSpPr>
          <p:spPr>
            <a:xfrm>
              <a:off x="3226676" y="6174251"/>
              <a:ext cx="149429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6729FA2-ADB3-B640-B915-8D1D4250F8F8}"/>
                </a:ext>
              </a:extLst>
            </p:cNvPr>
            <p:cNvSpPr/>
            <p:nvPr/>
          </p:nvSpPr>
          <p:spPr>
            <a:xfrm>
              <a:off x="1479051" y="4972670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DB87ED3-A090-F343-B784-ED9C5FC2921F}"/>
                </a:ext>
              </a:extLst>
            </p:cNvPr>
            <p:cNvSpPr/>
            <p:nvPr/>
          </p:nvSpPr>
          <p:spPr>
            <a:xfrm>
              <a:off x="1878631" y="4853654"/>
              <a:ext cx="300861" cy="161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2894B83-F783-FC4B-9A59-FFEEAA506410}"/>
                </a:ext>
              </a:extLst>
            </p:cNvPr>
            <p:cNvSpPr/>
            <p:nvPr/>
          </p:nvSpPr>
          <p:spPr>
            <a:xfrm>
              <a:off x="2241304" y="4958887"/>
              <a:ext cx="163517" cy="1418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395CF3-BAC8-D349-9ED8-17E8650C753F}"/>
                </a:ext>
              </a:extLst>
            </p:cNvPr>
            <p:cNvSpPr/>
            <p:nvPr/>
          </p:nvSpPr>
          <p:spPr>
            <a:xfrm>
              <a:off x="1196440" y="6228789"/>
              <a:ext cx="354736" cy="252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623FF82-CCE1-EC4E-9749-3D9C3013C7F9}"/>
                </a:ext>
              </a:extLst>
            </p:cNvPr>
            <p:cNvSpPr/>
            <p:nvPr/>
          </p:nvSpPr>
          <p:spPr>
            <a:xfrm>
              <a:off x="1224252" y="6287959"/>
              <a:ext cx="299111" cy="138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F5A3C5D-41EE-BC4B-820F-C4362C16A6FF}"/>
                </a:ext>
              </a:extLst>
            </p:cNvPr>
            <p:cNvSpPr/>
            <p:nvPr/>
          </p:nvSpPr>
          <p:spPr>
            <a:xfrm>
              <a:off x="1772431" y="6069925"/>
              <a:ext cx="237744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789540B-6D4E-CB45-B68C-1721F9520624}"/>
                </a:ext>
              </a:extLst>
            </p:cNvPr>
            <p:cNvSpPr/>
            <p:nvPr/>
          </p:nvSpPr>
          <p:spPr>
            <a:xfrm>
              <a:off x="1772431" y="6353350"/>
              <a:ext cx="237744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8E26A54C-D835-9247-A3D6-76406C6177C8}"/>
                </a:ext>
              </a:extLst>
            </p:cNvPr>
            <p:cNvSpPr/>
            <p:nvPr/>
          </p:nvSpPr>
          <p:spPr>
            <a:xfrm>
              <a:off x="2009166" y="5644051"/>
              <a:ext cx="312368" cy="31226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94C5FCD-7CE8-824E-89A3-EFF772B1DDC3}"/>
                </a:ext>
              </a:extLst>
            </p:cNvPr>
            <p:cNvSpPr/>
            <p:nvPr/>
          </p:nvSpPr>
          <p:spPr>
            <a:xfrm>
              <a:off x="975872" y="2581712"/>
              <a:ext cx="105678" cy="638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815E2F0-5B13-A241-BF5D-BDDE98FD739E}"/>
                </a:ext>
              </a:extLst>
            </p:cNvPr>
            <p:cNvSpPr/>
            <p:nvPr/>
          </p:nvSpPr>
          <p:spPr>
            <a:xfrm>
              <a:off x="872359" y="819807"/>
              <a:ext cx="2522483" cy="58122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FA9F9B-3D60-524F-B099-2F9DBB125593}"/>
                </a:ext>
              </a:extLst>
            </p:cNvPr>
            <p:cNvGrpSpPr/>
            <p:nvPr/>
          </p:nvGrpSpPr>
          <p:grpSpPr>
            <a:xfrm>
              <a:off x="1300412" y="4808272"/>
              <a:ext cx="492707" cy="713433"/>
              <a:chOff x="962716" y="4938650"/>
              <a:chExt cx="446487" cy="449347"/>
            </a:xfrm>
            <a:solidFill>
              <a:srgbClr val="FFC000"/>
            </a:solidFill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1880A61-2EE9-CA44-80D1-B24C3ED50B2A}"/>
                  </a:ext>
                </a:extLst>
              </p:cNvPr>
              <p:cNvSpPr/>
              <p:nvPr/>
            </p:nvSpPr>
            <p:spPr>
              <a:xfrm>
                <a:off x="962716" y="4940516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0EA744D-A3CD-5741-9F22-AFABE55AB5C5}"/>
                  </a:ext>
                </a:extLst>
              </p:cNvPr>
              <p:cNvSpPr/>
              <p:nvPr/>
            </p:nvSpPr>
            <p:spPr>
              <a:xfrm>
                <a:off x="962717" y="5356492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4F4D9894-F1C5-3F4A-B002-EA9452A18AC6}"/>
                  </a:ext>
                </a:extLst>
              </p:cNvPr>
              <p:cNvSpPr/>
              <p:nvPr/>
            </p:nvSpPr>
            <p:spPr>
              <a:xfrm rot="5400000">
                <a:off x="963136" y="5139033"/>
                <a:ext cx="446486" cy="45719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0A381AE-3E62-B841-B557-1D9A70F12718}"/>
                </a:ext>
              </a:extLst>
            </p:cNvPr>
            <p:cNvSpPr/>
            <p:nvPr/>
          </p:nvSpPr>
          <p:spPr>
            <a:xfrm>
              <a:off x="1433331" y="5834259"/>
              <a:ext cx="446176" cy="12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Pie 182">
              <a:extLst>
                <a:ext uri="{FF2B5EF4-FFF2-40B4-BE49-F238E27FC236}">
                  <a16:creationId xmlns:a16="http://schemas.microsoft.com/office/drawing/2014/main" id="{F72D7C4F-8E1E-7448-AEBC-F1D7B31D8386}"/>
                </a:ext>
              </a:extLst>
            </p:cNvPr>
            <p:cNvSpPr/>
            <p:nvPr/>
          </p:nvSpPr>
          <p:spPr>
            <a:xfrm flipH="1">
              <a:off x="3081706" y="3092287"/>
              <a:ext cx="616508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Pie 183">
              <a:extLst>
                <a:ext uri="{FF2B5EF4-FFF2-40B4-BE49-F238E27FC236}">
                  <a16:creationId xmlns:a16="http://schemas.microsoft.com/office/drawing/2014/main" id="{DA1F668A-9815-9B4E-83F3-35DB5B87785D}"/>
                </a:ext>
              </a:extLst>
            </p:cNvPr>
            <p:cNvSpPr/>
            <p:nvPr/>
          </p:nvSpPr>
          <p:spPr>
            <a:xfrm flipV="1">
              <a:off x="1703911" y="966187"/>
              <a:ext cx="514718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Pie 184">
              <a:extLst>
                <a:ext uri="{FF2B5EF4-FFF2-40B4-BE49-F238E27FC236}">
                  <a16:creationId xmlns:a16="http://schemas.microsoft.com/office/drawing/2014/main" id="{737617B0-19C1-EC4B-ABBF-DAA40000037F}"/>
                </a:ext>
              </a:extLst>
            </p:cNvPr>
            <p:cNvSpPr/>
            <p:nvPr/>
          </p:nvSpPr>
          <p:spPr>
            <a:xfrm flipV="1">
              <a:off x="2398678" y="2626456"/>
              <a:ext cx="514718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F9507E3-13D9-A64C-934C-F42E86E526CC}"/>
                </a:ext>
              </a:extLst>
            </p:cNvPr>
            <p:cNvSpPr/>
            <p:nvPr/>
          </p:nvSpPr>
          <p:spPr>
            <a:xfrm>
              <a:off x="2042473" y="876830"/>
              <a:ext cx="674538" cy="38894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FE1A88-CA12-0647-BD8A-491759792785}"/>
                </a:ext>
              </a:extLst>
            </p:cNvPr>
            <p:cNvSpPr/>
            <p:nvPr/>
          </p:nvSpPr>
          <p:spPr>
            <a:xfrm>
              <a:off x="2042473" y="2031003"/>
              <a:ext cx="440403" cy="588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97E0677-216E-E248-892D-F46E25FE9B9F}"/>
                </a:ext>
              </a:extLst>
            </p:cNvPr>
            <p:cNvSpPr/>
            <p:nvPr/>
          </p:nvSpPr>
          <p:spPr>
            <a:xfrm>
              <a:off x="1997415" y="1845044"/>
              <a:ext cx="440403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C0FC468-2534-5F43-AD59-A784D90E2C2B}"/>
                </a:ext>
              </a:extLst>
            </p:cNvPr>
            <p:cNvSpPr/>
            <p:nvPr/>
          </p:nvSpPr>
          <p:spPr>
            <a:xfrm>
              <a:off x="2368310" y="2484933"/>
              <a:ext cx="290805" cy="1347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83B7E30-2045-FB43-B8D1-7E0AD2228B84}"/>
                </a:ext>
              </a:extLst>
            </p:cNvPr>
            <p:cNvCxnSpPr/>
            <p:nvPr/>
          </p:nvCxnSpPr>
          <p:spPr>
            <a:xfrm>
              <a:off x="875355" y="4904170"/>
              <a:ext cx="0" cy="3952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88ABA1-C86D-7545-BDE9-6450628EA2EC}"/>
                </a:ext>
              </a:extLst>
            </p:cNvPr>
            <p:cNvCxnSpPr/>
            <p:nvPr/>
          </p:nvCxnSpPr>
          <p:spPr>
            <a:xfrm>
              <a:off x="872358" y="4808271"/>
              <a:ext cx="0" cy="545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Pie 191">
              <a:extLst>
                <a:ext uri="{FF2B5EF4-FFF2-40B4-BE49-F238E27FC236}">
                  <a16:creationId xmlns:a16="http://schemas.microsoft.com/office/drawing/2014/main" id="{0A86D4D9-ECCA-264E-8B53-0AD38EE15AC2}"/>
                </a:ext>
              </a:extLst>
            </p:cNvPr>
            <p:cNvSpPr/>
            <p:nvPr/>
          </p:nvSpPr>
          <p:spPr>
            <a:xfrm>
              <a:off x="602540" y="5385684"/>
              <a:ext cx="514718" cy="505521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3BA42E8-2D47-6B4A-95BC-07C347B2005E}"/>
                </a:ext>
              </a:extLst>
            </p:cNvPr>
            <p:cNvSpPr/>
            <p:nvPr/>
          </p:nvSpPr>
          <p:spPr>
            <a:xfrm>
              <a:off x="2342824" y="6507758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915C4BE-B62D-E844-A6B9-A514E069E791}"/>
                </a:ext>
              </a:extLst>
            </p:cNvPr>
            <p:cNvSpPr/>
            <p:nvPr/>
          </p:nvSpPr>
          <p:spPr>
            <a:xfrm>
              <a:off x="2452048" y="6507758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0BA607A-8510-7D40-80EB-BEFBC1D37460}"/>
                </a:ext>
              </a:extLst>
            </p:cNvPr>
            <p:cNvSpPr/>
            <p:nvPr/>
          </p:nvSpPr>
          <p:spPr>
            <a:xfrm>
              <a:off x="2412120" y="6562307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06C2AAB-41A5-564A-BE73-2B24556395CA}"/>
                </a:ext>
              </a:extLst>
            </p:cNvPr>
            <p:cNvSpPr/>
            <p:nvPr/>
          </p:nvSpPr>
          <p:spPr>
            <a:xfrm>
              <a:off x="3313588" y="6559500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51F2E46-7C72-F748-B96F-A907497AD8AB}"/>
                </a:ext>
              </a:extLst>
            </p:cNvPr>
            <p:cNvCxnSpPr/>
            <p:nvPr/>
          </p:nvCxnSpPr>
          <p:spPr>
            <a:xfrm flipV="1">
              <a:off x="2554987" y="2644241"/>
              <a:ext cx="0" cy="27432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C583589-30D1-9D4C-9826-A99FE3A15230}"/>
                </a:ext>
              </a:extLst>
            </p:cNvPr>
            <p:cNvCxnSpPr/>
            <p:nvPr/>
          </p:nvCxnSpPr>
          <p:spPr>
            <a:xfrm>
              <a:off x="2462603" y="2644241"/>
              <a:ext cx="92384" cy="0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0432247-6841-744E-A67C-1E558D551C30}"/>
                </a:ext>
              </a:extLst>
            </p:cNvPr>
            <p:cNvCxnSpPr/>
            <p:nvPr/>
          </p:nvCxnSpPr>
          <p:spPr>
            <a:xfrm flipH="1">
              <a:off x="2240752" y="2671673"/>
              <a:ext cx="1682" cy="603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6D754F8-68B6-E446-B03E-D8AB187AEA67}"/>
                </a:ext>
              </a:extLst>
            </p:cNvPr>
            <p:cNvSpPr/>
            <p:nvPr/>
          </p:nvSpPr>
          <p:spPr>
            <a:xfrm rot="1040778">
              <a:off x="2595889" y="1327028"/>
              <a:ext cx="133945" cy="931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5D3D3DA-14AF-5144-9D8A-EB0433763485}"/>
                </a:ext>
              </a:extLst>
            </p:cNvPr>
            <p:cNvSpPr/>
            <p:nvPr/>
          </p:nvSpPr>
          <p:spPr>
            <a:xfrm>
              <a:off x="2427211" y="1335082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36C062C-8A4C-3949-A71E-8AFB5FE6038E}"/>
                </a:ext>
              </a:extLst>
            </p:cNvPr>
            <p:cNvSpPr/>
            <p:nvPr/>
          </p:nvSpPr>
          <p:spPr>
            <a:xfrm>
              <a:off x="2423733" y="1008425"/>
              <a:ext cx="165561" cy="1616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A367597-1F7E-D042-91D7-C7FBDC86B8CC}"/>
                </a:ext>
              </a:extLst>
            </p:cNvPr>
            <p:cNvSpPr/>
            <p:nvPr/>
          </p:nvSpPr>
          <p:spPr>
            <a:xfrm>
              <a:off x="2118377" y="1010573"/>
              <a:ext cx="88185" cy="768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140C81F-646F-584B-A873-F2B7319F0ADD}"/>
                </a:ext>
              </a:extLst>
            </p:cNvPr>
            <p:cNvSpPr/>
            <p:nvPr/>
          </p:nvSpPr>
          <p:spPr>
            <a:xfrm>
              <a:off x="2073309" y="1290258"/>
              <a:ext cx="481678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ie 204">
              <a:extLst>
                <a:ext uri="{FF2B5EF4-FFF2-40B4-BE49-F238E27FC236}">
                  <a16:creationId xmlns:a16="http://schemas.microsoft.com/office/drawing/2014/main" id="{E983644C-5268-2C46-8D19-E0711EC6036A}"/>
                </a:ext>
              </a:extLst>
            </p:cNvPr>
            <p:cNvSpPr/>
            <p:nvPr/>
          </p:nvSpPr>
          <p:spPr>
            <a:xfrm flipV="1">
              <a:off x="3129826" y="607275"/>
              <a:ext cx="514718" cy="548640"/>
            </a:xfrm>
            <a:prstGeom prst="pie">
              <a:avLst>
                <a:gd name="adj1" fmla="val 10823478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5C1C587-5BF9-6B47-AE73-BFC9A2762F06}"/>
                </a:ext>
              </a:extLst>
            </p:cNvPr>
            <p:cNvSpPr/>
            <p:nvPr/>
          </p:nvSpPr>
          <p:spPr>
            <a:xfrm>
              <a:off x="3393914" y="815216"/>
              <a:ext cx="1452846" cy="970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ie 206">
              <a:extLst>
                <a:ext uri="{FF2B5EF4-FFF2-40B4-BE49-F238E27FC236}">
                  <a16:creationId xmlns:a16="http://schemas.microsoft.com/office/drawing/2014/main" id="{EB751787-9B2C-8A48-8BAF-D349D09E85B7}"/>
                </a:ext>
              </a:extLst>
            </p:cNvPr>
            <p:cNvSpPr/>
            <p:nvPr/>
          </p:nvSpPr>
          <p:spPr>
            <a:xfrm>
              <a:off x="3134963" y="1171529"/>
              <a:ext cx="514718" cy="548640"/>
            </a:xfrm>
            <a:prstGeom prst="pie">
              <a:avLst>
                <a:gd name="adj1" fmla="val 107597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74FBCC1-62C6-F741-AB91-1FD9F4831B5A}"/>
                </a:ext>
              </a:extLst>
            </p:cNvPr>
            <p:cNvSpPr/>
            <p:nvPr/>
          </p:nvSpPr>
          <p:spPr>
            <a:xfrm>
              <a:off x="3419959" y="1589566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45BC79-D8C3-4C4C-A65A-E5F605B599ED}"/>
                </a:ext>
              </a:extLst>
            </p:cNvPr>
            <p:cNvSpPr/>
            <p:nvPr/>
          </p:nvSpPr>
          <p:spPr>
            <a:xfrm>
              <a:off x="3789128" y="1589566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57CFA9E-676D-5643-B8DD-16DC46417CE0}"/>
                </a:ext>
              </a:extLst>
            </p:cNvPr>
            <p:cNvSpPr/>
            <p:nvPr/>
          </p:nvSpPr>
          <p:spPr>
            <a:xfrm>
              <a:off x="4144808" y="832607"/>
              <a:ext cx="332735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9BDFE5-3B1F-A44C-B99D-3F4297357D77}"/>
                </a:ext>
              </a:extLst>
            </p:cNvPr>
            <p:cNvSpPr/>
            <p:nvPr/>
          </p:nvSpPr>
          <p:spPr>
            <a:xfrm>
              <a:off x="3747187" y="861671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3467C67-C94B-0E45-81FA-6588B2DF4398}"/>
                </a:ext>
              </a:extLst>
            </p:cNvPr>
            <p:cNvSpPr/>
            <p:nvPr/>
          </p:nvSpPr>
          <p:spPr>
            <a:xfrm>
              <a:off x="3743121" y="1071177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584479-42EF-EF44-BD35-041355967ACF}"/>
                </a:ext>
              </a:extLst>
            </p:cNvPr>
            <p:cNvSpPr/>
            <p:nvPr/>
          </p:nvSpPr>
          <p:spPr>
            <a:xfrm>
              <a:off x="4520428" y="855141"/>
              <a:ext cx="298372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9A66EC1-3F0D-A54E-A9F4-2DD9749FD260}"/>
                </a:ext>
              </a:extLst>
            </p:cNvPr>
            <p:cNvSpPr/>
            <p:nvPr/>
          </p:nvSpPr>
          <p:spPr>
            <a:xfrm>
              <a:off x="4520428" y="1074978"/>
              <a:ext cx="298372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5AAACF0-0BE7-924A-ADB4-5994304B0C79}"/>
                </a:ext>
              </a:extLst>
            </p:cNvPr>
            <p:cNvSpPr/>
            <p:nvPr/>
          </p:nvSpPr>
          <p:spPr>
            <a:xfrm>
              <a:off x="4215201" y="1639272"/>
              <a:ext cx="440506" cy="1075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658735E-FACB-CD44-A940-3C88100EC0C4}"/>
                </a:ext>
              </a:extLst>
            </p:cNvPr>
            <p:cNvSpPr/>
            <p:nvPr/>
          </p:nvSpPr>
          <p:spPr>
            <a:xfrm>
              <a:off x="3460639" y="2992170"/>
              <a:ext cx="150188" cy="109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8CF9056D-3C22-8F42-84A3-FC61F1C61840}"/>
              </a:ext>
            </a:extLst>
          </p:cNvPr>
          <p:cNvSpPr txBox="1"/>
          <p:nvPr/>
        </p:nvSpPr>
        <p:spPr>
          <a:xfrm>
            <a:off x="936702" y="367990"/>
            <a:ext cx="191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RESIZED</a:t>
            </a:r>
          </a:p>
        </p:txBody>
      </p:sp>
    </p:spTree>
    <p:extLst>
      <p:ext uri="{BB962C8B-B14F-4D97-AF65-F5344CB8AC3E}">
        <p14:creationId xmlns:p14="http://schemas.microsoft.com/office/powerpoint/2010/main" val="332014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3BA239-CA20-9841-BB99-D40C884389B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080842" y="-248607"/>
            <a:ext cx="5002639" cy="7896040"/>
            <a:chOff x="602540" y="607275"/>
            <a:chExt cx="4250914" cy="60247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A44F64-F84C-AE4B-A60B-BA7F656E7AF6}"/>
                </a:ext>
              </a:extLst>
            </p:cNvPr>
            <p:cNvSpPr/>
            <p:nvPr/>
          </p:nvSpPr>
          <p:spPr>
            <a:xfrm>
              <a:off x="3400607" y="2971224"/>
              <a:ext cx="1452847" cy="458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DA9E1A-1315-2043-AE72-D1568946CFB4}"/>
                </a:ext>
              </a:extLst>
            </p:cNvPr>
            <p:cNvSpPr/>
            <p:nvPr/>
          </p:nvSpPr>
          <p:spPr>
            <a:xfrm>
              <a:off x="872361" y="819807"/>
              <a:ext cx="1093074" cy="127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693951-D8A4-474E-A7EB-F9F33CF10D0F}"/>
                </a:ext>
              </a:extLst>
            </p:cNvPr>
            <p:cNvSpPr/>
            <p:nvPr/>
          </p:nvSpPr>
          <p:spPr>
            <a:xfrm>
              <a:off x="872359" y="2669341"/>
              <a:ext cx="1786757" cy="59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EE3639-8C35-7449-BD74-BEADF1A419B0}"/>
                </a:ext>
              </a:extLst>
            </p:cNvPr>
            <p:cNvSpPr/>
            <p:nvPr/>
          </p:nvSpPr>
          <p:spPr>
            <a:xfrm>
              <a:off x="872358" y="3287578"/>
              <a:ext cx="1786757" cy="14557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8F06DB-F588-4B4D-A8E1-6A34344042A6}"/>
                </a:ext>
              </a:extLst>
            </p:cNvPr>
            <p:cNvSpPr/>
            <p:nvPr/>
          </p:nvSpPr>
          <p:spPr>
            <a:xfrm>
              <a:off x="872361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827EAF-C17D-2E46-89BB-B1888066E7B5}"/>
                </a:ext>
              </a:extLst>
            </p:cNvPr>
            <p:cNvSpPr/>
            <p:nvPr/>
          </p:nvSpPr>
          <p:spPr>
            <a:xfrm>
              <a:off x="2575034" y="5906810"/>
              <a:ext cx="819807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A6C13D-A27B-214C-B9F3-20CD78BBC5F8}"/>
                </a:ext>
              </a:extLst>
            </p:cNvPr>
            <p:cNvSpPr/>
            <p:nvPr/>
          </p:nvSpPr>
          <p:spPr>
            <a:xfrm rot="16200000">
              <a:off x="2676258" y="3938696"/>
              <a:ext cx="1269004" cy="1681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9A3243-DA96-4A4D-BB69-66A56191DFB9}"/>
                </a:ext>
              </a:extLst>
            </p:cNvPr>
            <p:cNvSpPr/>
            <p:nvPr/>
          </p:nvSpPr>
          <p:spPr>
            <a:xfrm rot="16200000">
              <a:off x="3165356" y="2163855"/>
              <a:ext cx="290805" cy="1681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F2FDBA-BEAE-2245-8493-B9D81E677D4B}"/>
                </a:ext>
              </a:extLst>
            </p:cNvPr>
            <p:cNvSpPr/>
            <p:nvPr/>
          </p:nvSpPr>
          <p:spPr>
            <a:xfrm>
              <a:off x="2953408" y="1783098"/>
              <a:ext cx="441433" cy="168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2ADC77-F66B-7F44-BC6E-4F36B1FC9C85}"/>
                </a:ext>
              </a:extLst>
            </p:cNvPr>
            <p:cNvSpPr/>
            <p:nvPr/>
          </p:nvSpPr>
          <p:spPr>
            <a:xfrm rot="16200000">
              <a:off x="3165356" y="2450934"/>
              <a:ext cx="290805" cy="16816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15D15D-14BA-044F-9CA0-EA88893FD3F7}"/>
                </a:ext>
              </a:extLst>
            </p:cNvPr>
            <p:cNvSpPr/>
            <p:nvPr/>
          </p:nvSpPr>
          <p:spPr>
            <a:xfrm rot="16200000">
              <a:off x="3165356" y="2741739"/>
              <a:ext cx="290805" cy="1681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4715A0-A83E-B442-934F-7E87DA7EEF5C}"/>
                </a:ext>
              </a:extLst>
            </p:cNvPr>
            <p:cNvSpPr/>
            <p:nvPr/>
          </p:nvSpPr>
          <p:spPr>
            <a:xfrm rot="16200000">
              <a:off x="768608" y="2251444"/>
              <a:ext cx="440403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F1740D-7CF5-7941-B43F-13455F23EB8E}"/>
                </a:ext>
              </a:extLst>
            </p:cNvPr>
            <p:cNvSpPr/>
            <p:nvPr/>
          </p:nvSpPr>
          <p:spPr>
            <a:xfrm>
              <a:off x="1093076" y="2115325"/>
              <a:ext cx="440403" cy="168165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F9D90-3A34-2145-BE2A-984C4B155AD8}"/>
                </a:ext>
              </a:extLst>
            </p:cNvPr>
            <p:cNvSpPr/>
            <p:nvPr/>
          </p:nvSpPr>
          <p:spPr>
            <a:xfrm>
              <a:off x="1553663" y="2115325"/>
              <a:ext cx="440403" cy="1681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6CA62A-5680-8B41-AB8D-3B7FC6758713}"/>
                </a:ext>
              </a:extLst>
            </p:cNvPr>
            <p:cNvSpPr/>
            <p:nvPr/>
          </p:nvSpPr>
          <p:spPr>
            <a:xfrm>
              <a:off x="2014249" y="2120835"/>
              <a:ext cx="440403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8A244-A9D9-4B47-8644-D673E4DB6CFC}"/>
                </a:ext>
              </a:extLst>
            </p:cNvPr>
            <p:cNvSpPr/>
            <p:nvPr/>
          </p:nvSpPr>
          <p:spPr>
            <a:xfrm>
              <a:off x="1241530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7875C0-73F2-0E41-9468-F5CF9DD18592}"/>
                </a:ext>
              </a:extLst>
            </p:cNvPr>
            <p:cNvSpPr/>
            <p:nvPr/>
          </p:nvSpPr>
          <p:spPr>
            <a:xfrm>
              <a:off x="1610699" y="5644051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586551-E530-5D4B-9906-E96F4C0CBB39}"/>
                </a:ext>
              </a:extLst>
            </p:cNvPr>
            <p:cNvSpPr/>
            <p:nvPr/>
          </p:nvSpPr>
          <p:spPr>
            <a:xfrm>
              <a:off x="1054467" y="5832201"/>
              <a:ext cx="354736" cy="2522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4F424C-CD67-554A-ABF8-C71631FB7B50}"/>
                </a:ext>
              </a:extLst>
            </p:cNvPr>
            <p:cNvSpPr/>
            <p:nvPr/>
          </p:nvSpPr>
          <p:spPr>
            <a:xfrm>
              <a:off x="2978023" y="4820198"/>
              <a:ext cx="332735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20E393-43FD-4B48-8A12-9956149B8DAA}"/>
                </a:ext>
              </a:extLst>
            </p:cNvPr>
            <p:cNvSpPr/>
            <p:nvPr/>
          </p:nvSpPr>
          <p:spPr>
            <a:xfrm>
              <a:off x="3292025" y="5365139"/>
              <a:ext cx="90995" cy="367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1CAFAA-E9B0-0146-A1C7-1DEC99F1C81E}"/>
                </a:ext>
              </a:extLst>
            </p:cNvPr>
            <p:cNvSpPr/>
            <p:nvPr/>
          </p:nvSpPr>
          <p:spPr>
            <a:xfrm>
              <a:off x="3226676" y="6330600"/>
              <a:ext cx="149429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99D414-EA25-5844-831A-3B55EDA2C8B9}"/>
                </a:ext>
              </a:extLst>
            </p:cNvPr>
            <p:cNvSpPr/>
            <p:nvPr/>
          </p:nvSpPr>
          <p:spPr>
            <a:xfrm>
              <a:off x="3226676" y="6174251"/>
              <a:ext cx="149429" cy="155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AC5770-4480-0845-ABE5-AE09F57FE54E}"/>
                </a:ext>
              </a:extLst>
            </p:cNvPr>
            <p:cNvSpPr/>
            <p:nvPr/>
          </p:nvSpPr>
          <p:spPr>
            <a:xfrm>
              <a:off x="1479051" y="4972670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F7D0F9-AD79-A541-ACAA-5E566032A495}"/>
                </a:ext>
              </a:extLst>
            </p:cNvPr>
            <p:cNvSpPr/>
            <p:nvPr/>
          </p:nvSpPr>
          <p:spPr>
            <a:xfrm>
              <a:off x="1878631" y="4853654"/>
              <a:ext cx="300861" cy="161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FB135-91BE-CE4F-80E6-AE5183A5FF7A}"/>
                </a:ext>
              </a:extLst>
            </p:cNvPr>
            <p:cNvSpPr/>
            <p:nvPr/>
          </p:nvSpPr>
          <p:spPr>
            <a:xfrm>
              <a:off x="2241304" y="4958887"/>
              <a:ext cx="163517" cy="1418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862BC-09FA-9E47-9A57-86B11A94315C}"/>
                </a:ext>
              </a:extLst>
            </p:cNvPr>
            <p:cNvSpPr/>
            <p:nvPr/>
          </p:nvSpPr>
          <p:spPr>
            <a:xfrm>
              <a:off x="1196440" y="6228789"/>
              <a:ext cx="354736" cy="252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4DD536-BF04-E645-AE89-D5C64A55D766}"/>
                </a:ext>
              </a:extLst>
            </p:cNvPr>
            <p:cNvSpPr/>
            <p:nvPr/>
          </p:nvSpPr>
          <p:spPr>
            <a:xfrm>
              <a:off x="1224252" y="6287959"/>
              <a:ext cx="299111" cy="138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C37139-F4A0-0644-B4DD-21DCCAFBF311}"/>
                </a:ext>
              </a:extLst>
            </p:cNvPr>
            <p:cNvSpPr/>
            <p:nvPr/>
          </p:nvSpPr>
          <p:spPr>
            <a:xfrm>
              <a:off x="1772431" y="6069925"/>
              <a:ext cx="237744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38510C-B0C8-DB4F-B620-371495D467A0}"/>
                </a:ext>
              </a:extLst>
            </p:cNvPr>
            <p:cNvSpPr/>
            <p:nvPr/>
          </p:nvSpPr>
          <p:spPr>
            <a:xfrm>
              <a:off x="1772431" y="6353350"/>
              <a:ext cx="237744" cy="23774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98CF65DF-590D-B34A-AE70-91A904EBFCEF}"/>
                </a:ext>
              </a:extLst>
            </p:cNvPr>
            <p:cNvSpPr/>
            <p:nvPr/>
          </p:nvSpPr>
          <p:spPr>
            <a:xfrm>
              <a:off x="2009166" y="5644051"/>
              <a:ext cx="312368" cy="31226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20C8B0-1EE2-0340-B7AA-722C6AEE6C32}"/>
                </a:ext>
              </a:extLst>
            </p:cNvPr>
            <p:cNvSpPr/>
            <p:nvPr/>
          </p:nvSpPr>
          <p:spPr>
            <a:xfrm>
              <a:off x="975872" y="2581712"/>
              <a:ext cx="105678" cy="638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9F335F-A95A-3249-8ED6-BB2EBAD4F0F1}"/>
                </a:ext>
              </a:extLst>
            </p:cNvPr>
            <p:cNvSpPr/>
            <p:nvPr/>
          </p:nvSpPr>
          <p:spPr>
            <a:xfrm>
              <a:off x="872359" y="819807"/>
              <a:ext cx="2522483" cy="58122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51CEC50-D58F-9746-8A95-F0577B31ED9B}"/>
                </a:ext>
              </a:extLst>
            </p:cNvPr>
            <p:cNvGrpSpPr/>
            <p:nvPr/>
          </p:nvGrpSpPr>
          <p:grpSpPr>
            <a:xfrm>
              <a:off x="1300412" y="4808272"/>
              <a:ext cx="492707" cy="713433"/>
              <a:chOff x="962716" y="4938650"/>
              <a:chExt cx="446487" cy="449347"/>
            </a:xfrm>
            <a:solidFill>
              <a:srgbClr val="FFC000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B2B92-7744-6946-8576-256D6F84B45F}"/>
                  </a:ext>
                </a:extLst>
              </p:cNvPr>
              <p:cNvSpPr/>
              <p:nvPr/>
            </p:nvSpPr>
            <p:spPr>
              <a:xfrm>
                <a:off x="962716" y="4940516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A64C1B-153F-AD49-9FCB-B19034617A2E}"/>
                  </a:ext>
                </a:extLst>
              </p:cNvPr>
              <p:cNvSpPr/>
              <p:nvPr/>
            </p:nvSpPr>
            <p:spPr>
              <a:xfrm>
                <a:off x="962717" y="5356492"/>
                <a:ext cx="446486" cy="31505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1DFD68-2A49-E846-8E18-7011A167E5B2}"/>
                  </a:ext>
                </a:extLst>
              </p:cNvPr>
              <p:cNvSpPr/>
              <p:nvPr/>
            </p:nvSpPr>
            <p:spPr>
              <a:xfrm rot="5400000">
                <a:off x="963136" y="5139033"/>
                <a:ext cx="446486" cy="45719"/>
              </a:xfrm>
              <a:prstGeom prst="rect">
                <a:avLst/>
              </a:prstGeom>
              <a:grp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A400B8-F958-B64B-8F97-474D3E3135B3}"/>
                </a:ext>
              </a:extLst>
            </p:cNvPr>
            <p:cNvSpPr/>
            <p:nvPr/>
          </p:nvSpPr>
          <p:spPr>
            <a:xfrm>
              <a:off x="1433331" y="5834259"/>
              <a:ext cx="446176" cy="12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759A46C2-841B-6A4B-BAC0-DB6D64F39201}"/>
                </a:ext>
              </a:extLst>
            </p:cNvPr>
            <p:cNvSpPr/>
            <p:nvPr/>
          </p:nvSpPr>
          <p:spPr>
            <a:xfrm flipH="1">
              <a:off x="3081706" y="3092287"/>
              <a:ext cx="616508" cy="558225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Pie 53">
              <a:extLst>
                <a:ext uri="{FF2B5EF4-FFF2-40B4-BE49-F238E27FC236}">
                  <a16:creationId xmlns:a16="http://schemas.microsoft.com/office/drawing/2014/main" id="{0EBF5FE0-E69C-1749-A3BB-7A544E28BFDA}"/>
                </a:ext>
              </a:extLst>
            </p:cNvPr>
            <p:cNvSpPr/>
            <p:nvPr/>
          </p:nvSpPr>
          <p:spPr>
            <a:xfrm flipV="1">
              <a:off x="1703911" y="966187"/>
              <a:ext cx="514718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7D2A4E71-8677-1747-BF08-58A567B4F775}"/>
                </a:ext>
              </a:extLst>
            </p:cNvPr>
            <p:cNvSpPr/>
            <p:nvPr/>
          </p:nvSpPr>
          <p:spPr>
            <a:xfrm flipV="1">
              <a:off x="2398678" y="2626456"/>
              <a:ext cx="514718" cy="599172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926A01-6501-0A4B-B47E-6131AFD801AB}"/>
                </a:ext>
              </a:extLst>
            </p:cNvPr>
            <p:cNvSpPr/>
            <p:nvPr/>
          </p:nvSpPr>
          <p:spPr>
            <a:xfrm>
              <a:off x="2042473" y="876830"/>
              <a:ext cx="674538" cy="38894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1391F-4710-A941-BBAB-E1BC461F96B0}"/>
                </a:ext>
              </a:extLst>
            </p:cNvPr>
            <p:cNvSpPr/>
            <p:nvPr/>
          </p:nvSpPr>
          <p:spPr>
            <a:xfrm>
              <a:off x="2042473" y="2031003"/>
              <a:ext cx="440403" cy="588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B9CE35-24BB-9D4B-9C79-BBA658EC865E}"/>
                </a:ext>
              </a:extLst>
            </p:cNvPr>
            <p:cNvSpPr/>
            <p:nvPr/>
          </p:nvSpPr>
          <p:spPr>
            <a:xfrm>
              <a:off x="1997415" y="1845044"/>
              <a:ext cx="440403" cy="162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B05D3D-CCAB-A741-BFD2-1F970AEDAA49}"/>
                </a:ext>
              </a:extLst>
            </p:cNvPr>
            <p:cNvSpPr/>
            <p:nvPr/>
          </p:nvSpPr>
          <p:spPr>
            <a:xfrm>
              <a:off x="2368310" y="2484933"/>
              <a:ext cx="290805" cy="1347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44D202-05C9-6D4B-80C3-D81B498EBAB8}"/>
                </a:ext>
              </a:extLst>
            </p:cNvPr>
            <p:cNvCxnSpPr/>
            <p:nvPr/>
          </p:nvCxnSpPr>
          <p:spPr>
            <a:xfrm>
              <a:off x="875355" y="4904170"/>
              <a:ext cx="0" cy="39523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9CF155-20FE-8948-A9A1-346E4AC619BB}"/>
                </a:ext>
              </a:extLst>
            </p:cNvPr>
            <p:cNvCxnSpPr/>
            <p:nvPr/>
          </p:nvCxnSpPr>
          <p:spPr>
            <a:xfrm>
              <a:off x="872358" y="4808271"/>
              <a:ext cx="0" cy="545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A380B5-B987-F64D-B75F-A7C4454EFEF7}"/>
                </a:ext>
              </a:extLst>
            </p:cNvPr>
            <p:cNvSpPr/>
            <p:nvPr/>
          </p:nvSpPr>
          <p:spPr>
            <a:xfrm>
              <a:off x="602540" y="5385684"/>
              <a:ext cx="514718" cy="505521"/>
            </a:xfrm>
            <a:prstGeom prst="pie">
              <a:avLst>
                <a:gd name="adj1" fmla="val 10848314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3A5D5B-5221-114C-9577-CF9ACF6D7B54}"/>
                </a:ext>
              </a:extLst>
            </p:cNvPr>
            <p:cNvSpPr/>
            <p:nvPr/>
          </p:nvSpPr>
          <p:spPr>
            <a:xfrm>
              <a:off x="2342824" y="6507758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5BFA97-B133-C641-8D4D-CCA38D831424}"/>
                </a:ext>
              </a:extLst>
            </p:cNvPr>
            <p:cNvSpPr/>
            <p:nvPr/>
          </p:nvSpPr>
          <p:spPr>
            <a:xfrm>
              <a:off x="2452048" y="6507758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540351-EA1C-7140-96CA-B34431A749B0}"/>
                </a:ext>
              </a:extLst>
            </p:cNvPr>
            <p:cNvSpPr/>
            <p:nvPr/>
          </p:nvSpPr>
          <p:spPr>
            <a:xfrm>
              <a:off x="2412120" y="6562307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0D46F4-CD70-E943-9A79-8D30840B0CFE}"/>
                </a:ext>
              </a:extLst>
            </p:cNvPr>
            <p:cNvSpPr/>
            <p:nvPr/>
          </p:nvSpPr>
          <p:spPr>
            <a:xfrm>
              <a:off x="3313588" y="6559500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DB8621-1AB6-834F-88F4-2F343D54634F}"/>
                </a:ext>
              </a:extLst>
            </p:cNvPr>
            <p:cNvCxnSpPr/>
            <p:nvPr/>
          </p:nvCxnSpPr>
          <p:spPr>
            <a:xfrm flipV="1">
              <a:off x="2554987" y="2644241"/>
              <a:ext cx="0" cy="27432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7B623F2-7C50-3B4C-AA25-F36FAC166FAA}"/>
                </a:ext>
              </a:extLst>
            </p:cNvPr>
            <p:cNvCxnSpPr/>
            <p:nvPr/>
          </p:nvCxnSpPr>
          <p:spPr>
            <a:xfrm>
              <a:off x="2462603" y="2644241"/>
              <a:ext cx="92384" cy="0"/>
            </a:xfrm>
            <a:prstGeom prst="line">
              <a:avLst/>
            </a:prstGeom>
            <a:ln w="127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20EFC5-8D11-4643-8554-4770849F00E6}"/>
                </a:ext>
              </a:extLst>
            </p:cNvPr>
            <p:cNvCxnSpPr/>
            <p:nvPr/>
          </p:nvCxnSpPr>
          <p:spPr>
            <a:xfrm flipH="1">
              <a:off x="2240752" y="2671673"/>
              <a:ext cx="1682" cy="603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F307D3-42BA-2749-AB2E-0EA485F2D1D6}"/>
                </a:ext>
              </a:extLst>
            </p:cNvPr>
            <p:cNvSpPr/>
            <p:nvPr/>
          </p:nvSpPr>
          <p:spPr>
            <a:xfrm rot="1040778">
              <a:off x="2595889" y="1327028"/>
              <a:ext cx="133945" cy="931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16400B-A68A-B04C-AD6D-322076999836}"/>
                </a:ext>
              </a:extLst>
            </p:cNvPr>
            <p:cNvSpPr/>
            <p:nvPr/>
          </p:nvSpPr>
          <p:spPr>
            <a:xfrm>
              <a:off x="2427211" y="1335082"/>
              <a:ext cx="50971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9C7703-77D5-8D4C-ACC6-E9B5D33957C5}"/>
                </a:ext>
              </a:extLst>
            </p:cNvPr>
            <p:cNvSpPr/>
            <p:nvPr/>
          </p:nvSpPr>
          <p:spPr>
            <a:xfrm>
              <a:off x="2423733" y="1008425"/>
              <a:ext cx="165561" cy="1616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69E305C-BB05-A94D-B256-212EC1418592}"/>
                </a:ext>
              </a:extLst>
            </p:cNvPr>
            <p:cNvSpPr/>
            <p:nvPr/>
          </p:nvSpPr>
          <p:spPr>
            <a:xfrm>
              <a:off x="2118377" y="1010573"/>
              <a:ext cx="88185" cy="768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B8817F-9E3C-824A-A440-9C4B46AD6050}"/>
                </a:ext>
              </a:extLst>
            </p:cNvPr>
            <p:cNvSpPr/>
            <p:nvPr/>
          </p:nvSpPr>
          <p:spPr>
            <a:xfrm>
              <a:off x="2073309" y="1290258"/>
              <a:ext cx="481678" cy="457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Pie 75">
              <a:extLst>
                <a:ext uri="{FF2B5EF4-FFF2-40B4-BE49-F238E27FC236}">
                  <a16:creationId xmlns:a16="http://schemas.microsoft.com/office/drawing/2014/main" id="{EE2E9DE2-0A76-C34C-A5FC-18899F9C0C55}"/>
                </a:ext>
              </a:extLst>
            </p:cNvPr>
            <p:cNvSpPr/>
            <p:nvPr/>
          </p:nvSpPr>
          <p:spPr>
            <a:xfrm flipV="1">
              <a:off x="3129826" y="607275"/>
              <a:ext cx="514718" cy="548640"/>
            </a:xfrm>
            <a:prstGeom prst="pie">
              <a:avLst>
                <a:gd name="adj1" fmla="val 10823478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E8BB141-FA5E-574A-B44A-97C5FA5EFD97}"/>
                </a:ext>
              </a:extLst>
            </p:cNvPr>
            <p:cNvSpPr/>
            <p:nvPr/>
          </p:nvSpPr>
          <p:spPr>
            <a:xfrm>
              <a:off x="3393914" y="815216"/>
              <a:ext cx="1452846" cy="970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8" name="Pie 77">
              <a:extLst>
                <a:ext uri="{FF2B5EF4-FFF2-40B4-BE49-F238E27FC236}">
                  <a16:creationId xmlns:a16="http://schemas.microsoft.com/office/drawing/2014/main" id="{4A0625B7-BF9C-A448-BAC3-D77748964D2B}"/>
                </a:ext>
              </a:extLst>
            </p:cNvPr>
            <p:cNvSpPr/>
            <p:nvPr/>
          </p:nvSpPr>
          <p:spPr>
            <a:xfrm>
              <a:off x="3134963" y="1171529"/>
              <a:ext cx="514718" cy="548640"/>
            </a:xfrm>
            <a:prstGeom prst="pie">
              <a:avLst>
                <a:gd name="adj1" fmla="val 107597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1EC8F09-FEC9-124D-A2A0-66828400ECE4}"/>
                </a:ext>
              </a:extLst>
            </p:cNvPr>
            <p:cNvSpPr/>
            <p:nvPr/>
          </p:nvSpPr>
          <p:spPr>
            <a:xfrm>
              <a:off x="3419959" y="1589566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1DF963F-A884-ED4F-B521-E3FA6095FC45}"/>
                </a:ext>
              </a:extLst>
            </p:cNvPr>
            <p:cNvSpPr/>
            <p:nvPr/>
          </p:nvSpPr>
          <p:spPr>
            <a:xfrm>
              <a:off x="3789128" y="1589566"/>
              <a:ext cx="354736" cy="168166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B287540-7C61-434E-9AB4-9CD3720C29CC}"/>
                </a:ext>
              </a:extLst>
            </p:cNvPr>
            <p:cNvSpPr/>
            <p:nvPr/>
          </p:nvSpPr>
          <p:spPr>
            <a:xfrm>
              <a:off x="4144808" y="832607"/>
              <a:ext cx="332735" cy="419250"/>
            </a:xfrm>
            <a:prstGeom prst="rect">
              <a:avLst/>
            </a:prstGeom>
            <a:solidFill>
              <a:srgbClr val="E8B680"/>
            </a:solidFill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65BB402-93E8-1A4A-B079-B32DB20EF671}"/>
                </a:ext>
              </a:extLst>
            </p:cNvPr>
            <p:cNvSpPr/>
            <p:nvPr/>
          </p:nvSpPr>
          <p:spPr>
            <a:xfrm>
              <a:off x="3747187" y="861671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965F9B-CF2B-8346-84A1-43459F19681B}"/>
                </a:ext>
              </a:extLst>
            </p:cNvPr>
            <p:cNvSpPr/>
            <p:nvPr/>
          </p:nvSpPr>
          <p:spPr>
            <a:xfrm>
              <a:off x="3743121" y="1071177"/>
              <a:ext cx="354736" cy="1788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F887031-3DE8-D847-A3D3-0F3FFE4993CE}"/>
                </a:ext>
              </a:extLst>
            </p:cNvPr>
            <p:cNvSpPr/>
            <p:nvPr/>
          </p:nvSpPr>
          <p:spPr>
            <a:xfrm>
              <a:off x="4520428" y="855141"/>
              <a:ext cx="298372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671A33-B680-5A4E-99AC-1FE9E9249656}"/>
                </a:ext>
              </a:extLst>
            </p:cNvPr>
            <p:cNvSpPr/>
            <p:nvPr/>
          </p:nvSpPr>
          <p:spPr>
            <a:xfrm>
              <a:off x="4520428" y="1074978"/>
              <a:ext cx="298372" cy="180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1132F7B-2511-B44A-9FB8-FD5B4782283E}"/>
                </a:ext>
              </a:extLst>
            </p:cNvPr>
            <p:cNvSpPr/>
            <p:nvPr/>
          </p:nvSpPr>
          <p:spPr>
            <a:xfrm>
              <a:off x="4215201" y="1639272"/>
              <a:ext cx="440506" cy="1075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68D94E-C2B2-6E4E-A863-0796088B7979}"/>
                </a:ext>
              </a:extLst>
            </p:cNvPr>
            <p:cNvSpPr/>
            <p:nvPr/>
          </p:nvSpPr>
          <p:spPr>
            <a:xfrm>
              <a:off x="3460639" y="2992170"/>
              <a:ext cx="150188" cy="109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270A86-6CAD-FE40-8512-1FF0F7A1AAA9}"/>
              </a:ext>
            </a:extLst>
          </p:cNvPr>
          <p:cNvSpPr txBox="1"/>
          <p:nvPr/>
        </p:nvSpPr>
        <p:spPr>
          <a:xfrm>
            <a:off x="3638859" y="6063562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aramond" panose="02020404030301010803" pitchFamily="18" charset="0"/>
              </a:rPr>
              <a:t>Low Radon Cleanroom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09B15-3FC7-DC43-AABE-7EF5103B9B4D}"/>
              </a:ext>
            </a:extLst>
          </p:cNvPr>
          <p:cNvSpPr txBox="1"/>
          <p:nvPr/>
        </p:nvSpPr>
        <p:spPr>
          <a:xfrm>
            <a:off x="1888274" y="6063562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Rn Filter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857D3-1C6D-5A4A-A6D0-C8EB8A81492A}"/>
              </a:ext>
            </a:extLst>
          </p:cNvPr>
          <p:cNvSpPr txBox="1"/>
          <p:nvPr/>
        </p:nvSpPr>
        <p:spPr>
          <a:xfrm rot="16200000">
            <a:off x="451303" y="2501079"/>
            <a:ext cx="241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Garamond" panose="02020404030301010803" pitchFamily="18" charset="0"/>
              </a:rPr>
              <a:t>Emanation Cleanroom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8C75-05BA-2E43-90B2-B9233DA37157}"/>
              </a:ext>
            </a:extLst>
          </p:cNvPr>
          <p:cNvSpPr txBox="1"/>
          <p:nvPr/>
        </p:nvSpPr>
        <p:spPr>
          <a:xfrm>
            <a:off x="1845915" y="696591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Storage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DB888-E242-7C43-81F4-8AD95ECE5AC5}"/>
              </a:ext>
            </a:extLst>
          </p:cNvPr>
          <p:cNvSpPr txBox="1"/>
          <p:nvPr/>
        </p:nvSpPr>
        <p:spPr>
          <a:xfrm>
            <a:off x="4274187" y="696591"/>
            <a:ext cx="15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Lab Entrance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816E0-6DBD-BB4B-860B-3EB9A398BEFF}"/>
              </a:ext>
            </a:extLst>
          </p:cNvPr>
          <p:cNvSpPr txBox="1"/>
          <p:nvPr/>
        </p:nvSpPr>
        <p:spPr>
          <a:xfrm>
            <a:off x="5985439" y="6063572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Garamond" panose="02020404030301010803" pitchFamily="18" charset="0"/>
              </a:rPr>
              <a:t>Lab Outside Door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29288-18A9-2C4D-BBDE-93DF8EA40562}"/>
              </a:ext>
            </a:extLst>
          </p:cNvPr>
          <p:cNvSpPr txBox="1"/>
          <p:nvPr/>
        </p:nvSpPr>
        <p:spPr>
          <a:xfrm>
            <a:off x="8126608" y="2320544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Carbon Wash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D7438-62E9-0341-BDA7-C0993228E802}"/>
              </a:ext>
            </a:extLst>
          </p:cNvPr>
          <p:cNvSpPr txBox="1"/>
          <p:nvPr/>
        </p:nvSpPr>
        <p:spPr>
          <a:xfrm>
            <a:off x="5190334" y="4452355"/>
            <a:ext cx="177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Dr.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Reichenbacher’s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Cleanroom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148BFCE-4DE6-5345-AE9C-2C209D4A5E6C}"/>
              </a:ext>
            </a:extLst>
          </p:cNvPr>
          <p:cNvSpPr/>
          <p:nvPr/>
        </p:nvSpPr>
        <p:spPr>
          <a:xfrm flipH="1" flipV="1">
            <a:off x="1661248" y="3562740"/>
            <a:ext cx="498764" cy="523235"/>
          </a:xfrm>
          <a:prstGeom prst="arc">
            <a:avLst>
              <a:gd name="adj1" fmla="val 12984047"/>
              <a:gd name="adj2" fmla="val 339000"/>
            </a:avLst>
          </a:prstGeom>
          <a:ln w="28575">
            <a:solidFill>
              <a:srgbClr val="92D05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5AB054-4A0F-8E4A-BF66-8675184289EB}"/>
              </a:ext>
            </a:extLst>
          </p:cNvPr>
          <p:cNvCxnSpPr/>
          <p:nvPr/>
        </p:nvCxnSpPr>
        <p:spPr>
          <a:xfrm flipH="1" flipV="1">
            <a:off x="4669573" y="5191383"/>
            <a:ext cx="142875" cy="8721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7A2B7-6AA1-A247-A50C-B54A64B39A92}"/>
              </a:ext>
            </a:extLst>
          </p:cNvPr>
          <p:cNvCxnSpPr>
            <a:stCxn id="4" idx="0"/>
          </p:cNvCxnSpPr>
          <p:nvPr/>
        </p:nvCxnSpPr>
        <p:spPr>
          <a:xfrm flipV="1">
            <a:off x="2744118" y="5481208"/>
            <a:ext cx="22419" cy="582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E88E02-6B4B-7347-9B1C-178DC52E008C}"/>
              </a:ext>
            </a:extLst>
          </p:cNvPr>
          <p:cNvCxnSpPr>
            <a:cxnSpLocks/>
          </p:cNvCxnSpPr>
          <p:nvPr/>
        </p:nvCxnSpPr>
        <p:spPr>
          <a:xfrm flipV="1">
            <a:off x="7868002" y="5971237"/>
            <a:ext cx="133862" cy="2116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9AAB0-BA25-0142-BE95-5DEA1D779501}"/>
              </a:ext>
            </a:extLst>
          </p:cNvPr>
          <p:cNvCxnSpPr>
            <a:stCxn id="6" idx="2"/>
          </p:cNvCxnSpPr>
          <p:nvPr/>
        </p:nvCxnSpPr>
        <p:spPr>
          <a:xfrm>
            <a:off x="2633310" y="1065923"/>
            <a:ext cx="29824" cy="791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EF7DBD-E674-FB49-A5F1-C1ACC491ABF9}"/>
              </a:ext>
            </a:extLst>
          </p:cNvPr>
          <p:cNvCxnSpPr/>
          <p:nvPr/>
        </p:nvCxnSpPr>
        <p:spPr>
          <a:xfrm flipH="1">
            <a:off x="9104760" y="2689876"/>
            <a:ext cx="149256" cy="649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CFF60-9AF4-2D4A-8F68-776168A7735A}"/>
              </a:ext>
            </a:extLst>
          </p:cNvPr>
          <p:cNvCxnSpPr>
            <a:stCxn id="7" idx="2"/>
          </p:cNvCxnSpPr>
          <p:nvPr/>
        </p:nvCxnSpPr>
        <p:spPr>
          <a:xfrm>
            <a:off x="5035967" y="1065923"/>
            <a:ext cx="21283" cy="65962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107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Street</dc:creator>
  <cp:lastModifiedBy>Schnee, Richard W.</cp:lastModifiedBy>
  <cp:revision>11</cp:revision>
  <dcterms:created xsi:type="dcterms:W3CDTF">2021-06-30T17:01:33Z</dcterms:created>
  <dcterms:modified xsi:type="dcterms:W3CDTF">2021-07-07T21:31:06Z</dcterms:modified>
</cp:coreProperties>
</file>