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CBC"/>
    <a:srgbClr val="002554"/>
    <a:srgbClr val="385E9D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6B29C-609F-4636-9B56-89FCC52D6BC3}" v="17" dt="2021-01-29T21:14:3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B1A-E888-4292-9F98-BD9910D2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FFC4F-9644-435E-B58D-5E7A6D2F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6AC8-F4AD-4EDC-A819-E80A3ED0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5629-C178-43C3-9A6E-D1181BE1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F639-22BE-4452-86BF-5C1DD1F4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2365-1A21-48DF-A716-4D3A67E6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0DDC-E249-424E-9C1D-2521C84F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7FCD-4BDB-4040-8628-B33D7EA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DED7-8DC4-4659-8BEC-A32EA2F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08DF-C0C5-430C-91A9-BC95922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310FA-BD50-4FA5-9415-A6BDDEDAB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71597-0DB8-4E9F-9DC4-EBBFE680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90F0-D30F-4719-8606-059782C1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BD4C-9721-47C8-B541-E2FBA496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2BFF-64D1-41C1-8BF5-F2D5C70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8E36-4AC8-4A63-80C7-1E7635D6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30A7-89AF-4620-96B5-17680FB4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C5F2-A776-45EA-BF99-EBE5C763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6BDB-69B9-4684-94D4-599C87E6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3017-7754-435F-A5AC-7FF4C8F2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DC7-3EEB-46D0-869F-D8EB2888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6505-41F5-419D-B0A7-DE6D6621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4B95-93FC-4338-A136-33B05794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637C-4C73-4229-ABA3-618619E1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EAE1-3157-4489-9C80-8B9D2F8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3C1E-B018-4BE4-9E3D-71FE0D85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A3F1-81F6-417D-ADCB-DB7392C2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7FA6B-C002-4A83-97A9-2E1C5C86B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732D-6E58-477A-9489-3EFA7DCB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CFF00-BE8C-43B5-A355-B379A422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BAA6-A40C-4C88-99AF-F87F09B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6CF-A639-4A96-A8DC-5CB8803F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A574-15FC-4523-B245-CF8AB125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1C97-E8FE-4847-BB77-32AE32EE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48C98-E71F-4EBC-A090-5FCAF651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683B-4680-4CAB-B1D7-82B371C4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FFB9F-AE49-4B42-A52B-08D15C1F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B6DD-B1F3-4CC4-9BAD-6836243B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4FA1F-E8C9-4569-B765-40A7F4D2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762D-FA78-4C7E-8BFE-977D9D77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B1C77-78C8-4DFD-AD64-72175048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6C51B-5447-4794-87E3-8B353947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55B3-7618-40DD-92FB-5D80226B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4698D-3059-4CAF-9699-4B5641E5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CCF59-6A3D-41A4-8529-ED992D02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6CB39-8DF9-47D1-BBB2-2ED3170B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D968-9C06-4C30-9C63-135E32A9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CCC4-DA04-4BFF-84E2-92261CD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B6A62-3C3A-4ECF-BDC5-90295E247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D63C-4E09-4347-A6BE-2713C41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C45A-ECE7-44C1-8570-3454D99C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4A87-4D0E-4E1D-B403-3CB6E049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C9D7-69B0-4C1C-9F54-DE5E62A1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F5F52-AC03-4644-877A-41E6F2DB7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CBD4-A183-40D7-96B9-B440DB54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24BF-A66F-493A-BFC4-0E654D98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91FF-7604-4EDD-895C-725EF908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0FD0-0516-4C04-84E4-F9EAAF6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828E5-B200-4BC4-A4A6-0FAB4F88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A738-17C5-4B77-8D34-776F4CEB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86BD-9BEC-4B35-8634-419948696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7875A-2993-4B36-A9CB-C65790658CB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FC3B-2C6F-4417-8067-F64C0F8A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6B6B-2061-40D0-B509-5FA706394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455B-A062-4FFC-84A1-564824D5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BFtVJfgnFnfpe3G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4347D30-D407-4DA2-BEDA-4C3AD79C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42" y="338290"/>
            <a:ext cx="5919788" cy="5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Open Sans" panose="020B0606030504020204" pitchFamily="34" charset="0"/>
              </a:rPr>
              <a:t>13TH ANNUAL STUDENT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B4983B-E507-4CD3-B629-631D7976F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78" y="1740054"/>
            <a:ext cx="311308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Open Sans" panose="020B0606030504020204" pitchFamily="34" charset="0"/>
              </a:rPr>
              <a:t>SYMPOSIUM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205DD9-AFE2-4A42-A445-A5E25B54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23" y="598639"/>
            <a:ext cx="5966619" cy="130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8800" b="1" i="0" u="none" strike="noStrike" cap="none" normalizeH="0" baseline="0" dirty="0">
                <a:ln>
                  <a:noFill/>
                </a:ln>
                <a:solidFill>
                  <a:srgbClr val="385E9D"/>
                </a:solidFill>
                <a:effectLst>
                  <a:outerShdw blurRad="50800" dist="88900" dir="10800000" algn="ctr" rotWithShape="0">
                    <a:schemeClr val="tx1">
                      <a:alpha val="40000"/>
                    </a:schemeClr>
                  </a:outerShdw>
                  <a:reflection blurRad="6350" stA="25000" endPos="45500" dir="5400000" sy="-100000" algn="bl" rotWithShape="0"/>
                </a:effectLst>
                <a:latin typeface="Open Sans" panose="020B0606030504020204" pitchFamily="34" charset="0"/>
              </a:rPr>
              <a:t>RESEARCH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50800" dist="88900" dir="10800000" algn="ctr" rotWithShape="0">
                  <a:schemeClr val="tx1">
                    <a:alpha val="40000"/>
                  </a:schemeClr>
                </a:outerShdw>
                <a:reflection blurRad="6350" stA="25000" endPos="455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E200E96-0C98-420B-9DEB-217CFDDF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634" y="933242"/>
            <a:ext cx="5220051" cy="14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April 4</a:t>
            </a:r>
            <a:r>
              <a:rPr lang="en-US" altLang="en-US" sz="3600" b="1" dirty="0">
                <a:solidFill>
                  <a:srgbClr val="002554"/>
                </a:solidFill>
                <a:latin typeface="Book Antiqua" panose="02040602050305030304" pitchFamily="18" charset="0"/>
              </a:rPr>
              <a:t>, 2023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2554"/>
              </a:solidFill>
              <a:effectLst/>
              <a:latin typeface="Book Antiqua" panose="0204060205030503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D9F416-9467-4E33-AC9B-3FE6752F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5" y="5980593"/>
            <a:ext cx="4412455" cy="57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BDDD0BDE-AF9F-45F2-AC2C-28245DCCC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82" y="2662597"/>
            <a:ext cx="5853100" cy="2502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Open to all undergraduate and graduate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Cash prizes will be awarded to the top three presenters in both the undergraduate and graduate divisions. Top prize is $</a:t>
            </a:r>
            <a:r>
              <a:rPr lang="en-US" altLang="en-US" sz="2200" dirty="0">
                <a:solidFill>
                  <a:srgbClr val="002554"/>
                </a:solidFill>
                <a:latin typeface="Book Antiqua" panose="02040602050305030304" pitchFamily="18" charset="0"/>
              </a:rPr>
              <a:t>500.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Additional $500 cash award to best overall presentation 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both divisions.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2554"/>
              </a:solidFill>
              <a:effectLst/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D10BDB-5048-4AC4-9D69-E1FC9A044145}"/>
              </a:ext>
            </a:extLst>
          </p:cNvPr>
          <p:cNvCxnSpPr>
            <a:cxnSpLocks/>
          </p:cNvCxnSpPr>
          <p:nvPr/>
        </p:nvCxnSpPr>
        <p:spPr>
          <a:xfrm>
            <a:off x="6293641" y="2597519"/>
            <a:ext cx="0" cy="3231781"/>
          </a:xfrm>
          <a:prstGeom prst="line">
            <a:avLst/>
          </a:prstGeom>
          <a:ln w="28575">
            <a:solidFill>
              <a:srgbClr val="002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579A0-C398-4FBD-B87A-4F19A40AC1EA}"/>
              </a:ext>
            </a:extLst>
          </p:cNvPr>
          <p:cNvSpPr txBox="1"/>
          <p:nvPr/>
        </p:nvSpPr>
        <p:spPr>
          <a:xfrm>
            <a:off x="331383" y="5165428"/>
            <a:ext cx="5882599" cy="78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9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kern="1400" dirty="0">
                <a:solidFill>
                  <a:srgbClr val="002554"/>
                </a:solidFill>
                <a:latin typeface="Book Antiqua" panose="02040602050305030304" pitchFamily="18" charset="0"/>
              </a:rPr>
              <a:t>T</a:t>
            </a:r>
            <a:r>
              <a:rPr lang="en-US" sz="2000" kern="1400" dirty="0">
                <a:ln>
                  <a:noFill/>
                </a:ln>
                <a:solidFill>
                  <a:srgbClr val="002554"/>
                </a:solidFill>
                <a:effectLst/>
                <a:latin typeface="Book Antiqua" panose="02040602050305030304" pitchFamily="18" charset="0"/>
              </a:rPr>
              <a:t>o submit your abstract, go to the following link. </a:t>
            </a:r>
            <a:endParaRPr lang="en-US" sz="9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https://forms.gle/MBFtVJfgnFnfpe3G7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F072626F-4EE5-448B-9453-D014DDFF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42" y="2700239"/>
            <a:ext cx="5046658" cy="136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5E9D"/>
                </a:solidFill>
                <a:effectLst/>
                <a:latin typeface="Book Antiqua" panose="02040602050305030304" pitchFamily="18" charset="0"/>
              </a:rPr>
              <a:t>Awards Ceremony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85E9D"/>
                </a:solidFill>
                <a:effectLst/>
                <a:latin typeface="Book Antiqua" panose="02040602050305030304" pitchFamily="18" charset="0"/>
              </a:rPr>
              <a:t>Tuesday, April 4, at 5:30 p.m.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DA674AD-3690-4EDA-89A1-B342C9FA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42" y="4183100"/>
            <a:ext cx="5392729" cy="1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5E9D"/>
                </a:solidFill>
                <a:effectLst/>
                <a:latin typeface="Book Antiqua" panose="02040602050305030304" pitchFamily="18" charset="0"/>
              </a:rPr>
              <a:t>Deadline for abstract submissions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85E9D"/>
                </a:solidFill>
                <a:effectLst/>
                <a:latin typeface="Book Antiqua" panose="02040602050305030304" pitchFamily="18" charset="0"/>
              </a:rPr>
              <a:t>Friday, March 3, 2023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85E9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A6A64-3DE8-43BF-B4EF-2825C101D3AA}"/>
              </a:ext>
            </a:extLst>
          </p:cNvPr>
          <p:cNvSpPr/>
          <p:nvPr/>
        </p:nvSpPr>
        <p:spPr>
          <a:xfrm>
            <a:off x="103238" y="117986"/>
            <a:ext cx="11960943" cy="6622027"/>
          </a:xfrm>
          <a:prstGeom prst="rect">
            <a:avLst/>
          </a:prstGeom>
          <a:noFill/>
          <a:ln w="177800">
            <a:solidFill>
              <a:srgbClr val="BBBCBC"/>
            </a:solidFill>
          </a:ln>
          <a:effectLst>
            <a:glow rad="1270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95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Open Sans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Tupper, Shelly A.</dc:creator>
  <cp:lastModifiedBy>Humphrey, Jessica J.</cp:lastModifiedBy>
  <cp:revision>9</cp:revision>
  <cp:lastPrinted>2022-01-10T19:34:40Z</cp:lastPrinted>
  <dcterms:created xsi:type="dcterms:W3CDTF">2021-01-29T20:36:28Z</dcterms:created>
  <dcterms:modified xsi:type="dcterms:W3CDTF">2023-02-03T18:13:30Z</dcterms:modified>
</cp:coreProperties>
</file>