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4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DF9150-46F7-47EF-9941-5AABD505783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8DA67BB-16E1-46B1-85D5-E292708CA936}">
      <dgm:prSet/>
      <dgm:spPr/>
      <dgm:t>
        <a:bodyPr/>
        <a:lstStyle/>
        <a:p>
          <a:r>
            <a:rPr lang="en-US"/>
            <a:t>You need to choose an article from a reputable, mainline source, such as NY Times, Scientific American, Washington Post, The New Yorker, The Atlantic, Wired, etc.</a:t>
          </a:r>
        </a:p>
      </dgm:t>
    </dgm:pt>
    <dgm:pt modelId="{8DACB5F3-FB9A-40BE-9DF4-DBEEAB58D433}" type="parTrans" cxnId="{136509F8-1EFF-4C69-93F8-85D3D1128D41}">
      <dgm:prSet/>
      <dgm:spPr/>
      <dgm:t>
        <a:bodyPr/>
        <a:lstStyle/>
        <a:p>
          <a:endParaRPr lang="en-US"/>
        </a:p>
      </dgm:t>
    </dgm:pt>
    <dgm:pt modelId="{B5903EEB-117A-4F5E-A4C9-49A1DDB713CF}" type="sibTrans" cxnId="{136509F8-1EFF-4C69-93F8-85D3D1128D41}">
      <dgm:prSet/>
      <dgm:spPr/>
      <dgm:t>
        <a:bodyPr/>
        <a:lstStyle/>
        <a:p>
          <a:endParaRPr lang="en-US"/>
        </a:p>
      </dgm:t>
    </dgm:pt>
    <dgm:pt modelId="{9C749924-8125-445A-A951-11C19CC84DE8}">
      <dgm:prSet/>
      <dgm:spPr/>
      <dgm:t>
        <a:bodyPr/>
        <a:lstStyle/>
        <a:p>
          <a:r>
            <a:rPr lang="en-US"/>
            <a:t>Your article should offer an opinion. You can agree with the opinion or disagree or wish to bring in an alternate perspective.</a:t>
          </a:r>
        </a:p>
      </dgm:t>
    </dgm:pt>
    <dgm:pt modelId="{9545BF65-9D98-4955-84AE-E66EF751C713}" type="parTrans" cxnId="{B761E3D7-A197-40EE-B3E6-3D5D9F23191A}">
      <dgm:prSet/>
      <dgm:spPr/>
      <dgm:t>
        <a:bodyPr/>
        <a:lstStyle/>
        <a:p>
          <a:endParaRPr lang="en-US"/>
        </a:p>
      </dgm:t>
    </dgm:pt>
    <dgm:pt modelId="{2718052F-48C2-4EC2-956F-E47FDE3A560E}" type="sibTrans" cxnId="{B761E3D7-A197-40EE-B3E6-3D5D9F23191A}">
      <dgm:prSet/>
      <dgm:spPr/>
      <dgm:t>
        <a:bodyPr/>
        <a:lstStyle/>
        <a:p>
          <a:endParaRPr lang="en-US"/>
        </a:p>
      </dgm:t>
    </dgm:pt>
    <dgm:pt modelId="{EE3D922D-8547-4D1F-9766-B778B9F67605}">
      <dgm:prSet/>
      <dgm:spPr/>
      <dgm:t>
        <a:bodyPr/>
        <a:lstStyle/>
        <a:p>
          <a:r>
            <a:rPr lang="en-US"/>
            <a:t>You will need to check your topic out in the library databases. Are there other articles from reputable sources that you can bring into your research paper?</a:t>
          </a:r>
        </a:p>
      </dgm:t>
    </dgm:pt>
    <dgm:pt modelId="{CBEE2EC1-4DC3-4B67-BB3A-64C3E8A206CA}" type="parTrans" cxnId="{294855EC-E030-4638-8651-82E1BF03FBFF}">
      <dgm:prSet/>
      <dgm:spPr/>
      <dgm:t>
        <a:bodyPr/>
        <a:lstStyle/>
        <a:p>
          <a:endParaRPr lang="en-US"/>
        </a:p>
      </dgm:t>
    </dgm:pt>
    <dgm:pt modelId="{35D8BDB9-32DF-4C67-AC26-88ED2C8D0D6A}" type="sibTrans" cxnId="{294855EC-E030-4638-8651-82E1BF03FBFF}">
      <dgm:prSet/>
      <dgm:spPr/>
      <dgm:t>
        <a:bodyPr/>
        <a:lstStyle/>
        <a:p>
          <a:endParaRPr lang="en-US"/>
        </a:p>
      </dgm:t>
    </dgm:pt>
    <dgm:pt modelId="{E5543961-95C7-49C8-BA9C-11603BC12B08}">
      <dgm:prSet/>
      <dgm:spPr/>
      <dgm:t>
        <a:bodyPr/>
        <a:lstStyle/>
        <a:p>
          <a:r>
            <a:rPr lang="en-US"/>
            <a:t>Try to choose a topic that you haven’t written about before.</a:t>
          </a:r>
        </a:p>
      </dgm:t>
    </dgm:pt>
    <dgm:pt modelId="{501D6C0F-3450-4C61-A4A9-941A25C18F0C}" type="parTrans" cxnId="{AE5DF032-F1FF-4001-ABF5-63FBECBA7951}">
      <dgm:prSet/>
      <dgm:spPr/>
      <dgm:t>
        <a:bodyPr/>
        <a:lstStyle/>
        <a:p>
          <a:endParaRPr lang="en-US"/>
        </a:p>
      </dgm:t>
    </dgm:pt>
    <dgm:pt modelId="{E34BF93C-DD2B-4596-ACA1-75FAAC70A783}" type="sibTrans" cxnId="{AE5DF032-F1FF-4001-ABF5-63FBECBA7951}">
      <dgm:prSet/>
      <dgm:spPr/>
      <dgm:t>
        <a:bodyPr/>
        <a:lstStyle/>
        <a:p>
          <a:endParaRPr lang="en-US"/>
        </a:p>
      </dgm:t>
    </dgm:pt>
    <dgm:pt modelId="{1C77A136-122A-4112-B781-73751747306B}" type="pres">
      <dgm:prSet presAssocID="{7BDF9150-46F7-47EF-9941-5AABD5057837}" presName="root" presStyleCnt="0">
        <dgm:presLayoutVars>
          <dgm:dir/>
          <dgm:resizeHandles val="exact"/>
        </dgm:presLayoutVars>
      </dgm:prSet>
      <dgm:spPr/>
    </dgm:pt>
    <dgm:pt modelId="{D96AF12D-1E0E-4ED9-8A33-89F3CAB7BD53}" type="pres">
      <dgm:prSet presAssocID="{08DA67BB-16E1-46B1-85D5-E292708CA936}" presName="compNode" presStyleCnt="0"/>
      <dgm:spPr/>
    </dgm:pt>
    <dgm:pt modelId="{0913C085-1EEA-4DB9-889C-3019FB1807E9}" type="pres">
      <dgm:prSet presAssocID="{08DA67BB-16E1-46B1-85D5-E292708CA936}" presName="bgRect" presStyleLbl="bgShp" presStyleIdx="0" presStyleCnt="4"/>
      <dgm:spPr/>
    </dgm:pt>
    <dgm:pt modelId="{685FE46A-DD40-4672-A160-8E80D0DA62C3}" type="pres">
      <dgm:prSet presAssocID="{08DA67BB-16E1-46B1-85D5-E292708CA93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C057A49F-3AD9-4830-9BE6-B2C384D9E8FB}" type="pres">
      <dgm:prSet presAssocID="{08DA67BB-16E1-46B1-85D5-E292708CA936}" presName="spaceRect" presStyleCnt="0"/>
      <dgm:spPr/>
    </dgm:pt>
    <dgm:pt modelId="{370DAE1E-9073-43D2-B960-0C459E33C932}" type="pres">
      <dgm:prSet presAssocID="{08DA67BB-16E1-46B1-85D5-E292708CA936}" presName="parTx" presStyleLbl="revTx" presStyleIdx="0" presStyleCnt="4">
        <dgm:presLayoutVars>
          <dgm:chMax val="0"/>
          <dgm:chPref val="0"/>
        </dgm:presLayoutVars>
      </dgm:prSet>
      <dgm:spPr/>
    </dgm:pt>
    <dgm:pt modelId="{39D09F90-CC9C-436D-A6A7-A075CA12D9D9}" type="pres">
      <dgm:prSet presAssocID="{B5903EEB-117A-4F5E-A4C9-49A1DDB713CF}" presName="sibTrans" presStyleCnt="0"/>
      <dgm:spPr/>
    </dgm:pt>
    <dgm:pt modelId="{7EBE5AD3-D129-4B72-8515-5EC0DB02F932}" type="pres">
      <dgm:prSet presAssocID="{9C749924-8125-445A-A951-11C19CC84DE8}" presName="compNode" presStyleCnt="0"/>
      <dgm:spPr/>
    </dgm:pt>
    <dgm:pt modelId="{A641CFA5-1115-4ADE-8D38-01C1A5C70E25}" type="pres">
      <dgm:prSet presAssocID="{9C749924-8125-445A-A951-11C19CC84DE8}" presName="bgRect" presStyleLbl="bgShp" presStyleIdx="1" presStyleCnt="4"/>
      <dgm:spPr/>
    </dgm:pt>
    <dgm:pt modelId="{50FFF7B9-D9A9-4314-BED7-700286447353}" type="pres">
      <dgm:prSet presAssocID="{9C749924-8125-445A-A951-11C19CC84DE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BD5F38F7-FAA8-43BD-9F70-6B27C550B1D2}" type="pres">
      <dgm:prSet presAssocID="{9C749924-8125-445A-A951-11C19CC84DE8}" presName="spaceRect" presStyleCnt="0"/>
      <dgm:spPr/>
    </dgm:pt>
    <dgm:pt modelId="{0FE0C4A3-56A0-42BA-A15E-FF7ABADA1F1E}" type="pres">
      <dgm:prSet presAssocID="{9C749924-8125-445A-A951-11C19CC84DE8}" presName="parTx" presStyleLbl="revTx" presStyleIdx="1" presStyleCnt="4">
        <dgm:presLayoutVars>
          <dgm:chMax val="0"/>
          <dgm:chPref val="0"/>
        </dgm:presLayoutVars>
      </dgm:prSet>
      <dgm:spPr/>
    </dgm:pt>
    <dgm:pt modelId="{F7597B9F-9D51-476B-B4D4-130973722DA8}" type="pres">
      <dgm:prSet presAssocID="{2718052F-48C2-4EC2-956F-E47FDE3A560E}" presName="sibTrans" presStyleCnt="0"/>
      <dgm:spPr/>
    </dgm:pt>
    <dgm:pt modelId="{47079BB5-4B78-4E09-A74C-DBC9D7E02377}" type="pres">
      <dgm:prSet presAssocID="{EE3D922D-8547-4D1F-9766-B778B9F67605}" presName="compNode" presStyleCnt="0"/>
      <dgm:spPr/>
    </dgm:pt>
    <dgm:pt modelId="{313854B6-428D-4B75-BE57-8FBFD38652B7}" type="pres">
      <dgm:prSet presAssocID="{EE3D922D-8547-4D1F-9766-B778B9F67605}" presName="bgRect" presStyleLbl="bgShp" presStyleIdx="2" presStyleCnt="4"/>
      <dgm:spPr/>
    </dgm:pt>
    <dgm:pt modelId="{C4AF6A80-843E-4DE1-9EB7-3CCA20ECE80B}" type="pres">
      <dgm:prSet presAssocID="{EE3D922D-8547-4D1F-9766-B778B9F6760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4466986-DC22-416F-8FE3-13E4BFBC04CD}" type="pres">
      <dgm:prSet presAssocID="{EE3D922D-8547-4D1F-9766-B778B9F67605}" presName="spaceRect" presStyleCnt="0"/>
      <dgm:spPr/>
    </dgm:pt>
    <dgm:pt modelId="{16FA6B6E-CE16-4CFA-8216-4F5ABFE12E5A}" type="pres">
      <dgm:prSet presAssocID="{EE3D922D-8547-4D1F-9766-B778B9F67605}" presName="parTx" presStyleLbl="revTx" presStyleIdx="2" presStyleCnt="4">
        <dgm:presLayoutVars>
          <dgm:chMax val="0"/>
          <dgm:chPref val="0"/>
        </dgm:presLayoutVars>
      </dgm:prSet>
      <dgm:spPr/>
    </dgm:pt>
    <dgm:pt modelId="{3FC2DB85-8CC6-41D5-94CC-EB5BB246F88C}" type="pres">
      <dgm:prSet presAssocID="{35D8BDB9-32DF-4C67-AC26-88ED2C8D0D6A}" presName="sibTrans" presStyleCnt="0"/>
      <dgm:spPr/>
    </dgm:pt>
    <dgm:pt modelId="{DC399270-28D5-4736-A967-BBA3098109EF}" type="pres">
      <dgm:prSet presAssocID="{E5543961-95C7-49C8-BA9C-11603BC12B08}" presName="compNode" presStyleCnt="0"/>
      <dgm:spPr/>
    </dgm:pt>
    <dgm:pt modelId="{437E3D3F-AB50-4730-AD40-F6F8E30887DA}" type="pres">
      <dgm:prSet presAssocID="{E5543961-95C7-49C8-BA9C-11603BC12B08}" presName="bgRect" presStyleLbl="bgShp" presStyleIdx="3" presStyleCnt="4"/>
      <dgm:spPr/>
    </dgm:pt>
    <dgm:pt modelId="{439E0545-0E79-4A8F-95D1-80FB9C669607}" type="pres">
      <dgm:prSet presAssocID="{E5543961-95C7-49C8-BA9C-11603BC12B0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33FE7528-1B09-4AA7-BADA-6135A10FE806}" type="pres">
      <dgm:prSet presAssocID="{E5543961-95C7-49C8-BA9C-11603BC12B08}" presName="spaceRect" presStyleCnt="0"/>
      <dgm:spPr/>
    </dgm:pt>
    <dgm:pt modelId="{E61B39CE-AFCF-4563-85EF-F7C2C88C5C36}" type="pres">
      <dgm:prSet presAssocID="{E5543961-95C7-49C8-BA9C-11603BC12B0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E5DF032-F1FF-4001-ABF5-63FBECBA7951}" srcId="{7BDF9150-46F7-47EF-9941-5AABD5057837}" destId="{E5543961-95C7-49C8-BA9C-11603BC12B08}" srcOrd="3" destOrd="0" parTransId="{501D6C0F-3450-4C61-A4A9-941A25C18F0C}" sibTransId="{E34BF93C-DD2B-4596-ACA1-75FAAC70A783}"/>
    <dgm:cxn modelId="{DECB4E34-7B04-40E9-8B7D-6F90B02DA5D2}" type="presOf" srcId="{E5543961-95C7-49C8-BA9C-11603BC12B08}" destId="{E61B39CE-AFCF-4563-85EF-F7C2C88C5C36}" srcOrd="0" destOrd="0" presId="urn:microsoft.com/office/officeart/2018/2/layout/IconVerticalSolidList"/>
    <dgm:cxn modelId="{D02CA541-DF8E-43C3-B79A-6D138AE836A6}" type="presOf" srcId="{08DA67BB-16E1-46B1-85D5-E292708CA936}" destId="{370DAE1E-9073-43D2-B960-0C459E33C932}" srcOrd="0" destOrd="0" presId="urn:microsoft.com/office/officeart/2018/2/layout/IconVerticalSolidList"/>
    <dgm:cxn modelId="{774C7A44-403E-450F-BF75-C4DE16F38072}" type="presOf" srcId="{9C749924-8125-445A-A951-11C19CC84DE8}" destId="{0FE0C4A3-56A0-42BA-A15E-FF7ABADA1F1E}" srcOrd="0" destOrd="0" presId="urn:microsoft.com/office/officeart/2018/2/layout/IconVerticalSolidList"/>
    <dgm:cxn modelId="{57626648-65F4-4E62-97E4-759777E7B8A1}" type="presOf" srcId="{7BDF9150-46F7-47EF-9941-5AABD5057837}" destId="{1C77A136-122A-4112-B781-73751747306B}" srcOrd="0" destOrd="0" presId="urn:microsoft.com/office/officeart/2018/2/layout/IconVerticalSolidList"/>
    <dgm:cxn modelId="{1D05F2CA-E642-4FDE-8D1B-F36495FFDDCC}" type="presOf" srcId="{EE3D922D-8547-4D1F-9766-B778B9F67605}" destId="{16FA6B6E-CE16-4CFA-8216-4F5ABFE12E5A}" srcOrd="0" destOrd="0" presId="urn:microsoft.com/office/officeart/2018/2/layout/IconVerticalSolidList"/>
    <dgm:cxn modelId="{B761E3D7-A197-40EE-B3E6-3D5D9F23191A}" srcId="{7BDF9150-46F7-47EF-9941-5AABD5057837}" destId="{9C749924-8125-445A-A951-11C19CC84DE8}" srcOrd="1" destOrd="0" parTransId="{9545BF65-9D98-4955-84AE-E66EF751C713}" sibTransId="{2718052F-48C2-4EC2-956F-E47FDE3A560E}"/>
    <dgm:cxn modelId="{294855EC-E030-4638-8651-82E1BF03FBFF}" srcId="{7BDF9150-46F7-47EF-9941-5AABD5057837}" destId="{EE3D922D-8547-4D1F-9766-B778B9F67605}" srcOrd="2" destOrd="0" parTransId="{CBEE2EC1-4DC3-4B67-BB3A-64C3E8A206CA}" sibTransId="{35D8BDB9-32DF-4C67-AC26-88ED2C8D0D6A}"/>
    <dgm:cxn modelId="{136509F8-1EFF-4C69-93F8-85D3D1128D41}" srcId="{7BDF9150-46F7-47EF-9941-5AABD5057837}" destId="{08DA67BB-16E1-46B1-85D5-E292708CA936}" srcOrd="0" destOrd="0" parTransId="{8DACB5F3-FB9A-40BE-9DF4-DBEEAB58D433}" sibTransId="{B5903EEB-117A-4F5E-A4C9-49A1DDB713CF}"/>
    <dgm:cxn modelId="{9C6EDA32-47A8-4ECD-A864-9E7286C3054D}" type="presParOf" srcId="{1C77A136-122A-4112-B781-73751747306B}" destId="{D96AF12D-1E0E-4ED9-8A33-89F3CAB7BD53}" srcOrd="0" destOrd="0" presId="urn:microsoft.com/office/officeart/2018/2/layout/IconVerticalSolidList"/>
    <dgm:cxn modelId="{4F64DC22-105D-4A3A-A720-CE32EF0C8433}" type="presParOf" srcId="{D96AF12D-1E0E-4ED9-8A33-89F3CAB7BD53}" destId="{0913C085-1EEA-4DB9-889C-3019FB1807E9}" srcOrd="0" destOrd="0" presId="urn:microsoft.com/office/officeart/2018/2/layout/IconVerticalSolidList"/>
    <dgm:cxn modelId="{18C53AB4-241D-4DE9-8070-5EC1B054840E}" type="presParOf" srcId="{D96AF12D-1E0E-4ED9-8A33-89F3CAB7BD53}" destId="{685FE46A-DD40-4672-A160-8E80D0DA62C3}" srcOrd="1" destOrd="0" presId="urn:microsoft.com/office/officeart/2018/2/layout/IconVerticalSolidList"/>
    <dgm:cxn modelId="{CE4B23E7-F696-4D4A-9346-66B07607BAD7}" type="presParOf" srcId="{D96AF12D-1E0E-4ED9-8A33-89F3CAB7BD53}" destId="{C057A49F-3AD9-4830-9BE6-B2C384D9E8FB}" srcOrd="2" destOrd="0" presId="urn:microsoft.com/office/officeart/2018/2/layout/IconVerticalSolidList"/>
    <dgm:cxn modelId="{DAFF5D2C-F160-4DD4-81E0-5F67994DFD89}" type="presParOf" srcId="{D96AF12D-1E0E-4ED9-8A33-89F3CAB7BD53}" destId="{370DAE1E-9073-43D2-B960-0C459E33C932}" srcOrd="3" destOrd="0" presId="urn:microsoft.com/office/officeart/2018/2/layout/IconVerticalSolidList"/>
    <dgm:cxn modelId="{FCA40637-AE33-41FB-852A-72589C2D43FF}" type="presParOf" srcId="{1C77A136-122A-4112-B781-73751747306B}" destId="{39D09F90-CC9C-436D-A6A7-A075CA12D9D9}" srcOrd="1" destOrd="0" presId="urn:microsoft.com/office/officeart/2018/2/layout/IconVerticalSolidList"/>
    <dgm:cxn modelId="{B33FBF26-1C7F-4C0B-93DD-FDA60CF1A154}" type="presParOf" srcId="{1C77A136-122A-4112-B781-73751747306B}" destId="{7EBE5AD3-D129-4B72-8515-5EC0DB02F932}" srcOrd="2" destOrd="0" presId="urn:microsoft.com/office/officeart/2018/2/layout/IconVerticalSolidList"/>
    <dgm:cxn modelId="{12A3AAD5-8D19-49ED-BB1A-2488F16FAAF6}" type="presParOf" srcId="{7EBE5AD3-D129-4B72-8515-5EC0DB02F932}" destId="{A641CFA5-1115-4ADE-8D38-01C1A5C70E25}" srcOrd="0" destOrd="0" presId="urn:microsoft.com/office/officeart/2018/2/layout/IconVerticalSolidList"/>
    <dgm:cxn modelId="{2FC93EBF-8ED6-4E26-AE72-71EB88F0A689}" type="presParOf" srcId="{7EBE5AD3-D129-4B72-8515-5EC0DB02F932}" destId="{50FFF7B9-D9A9-4314-BED7-700286447353}" srcOrd="1" destOrd="0" presId="urn:microsoft.com/office/officeart/2018/2/layout/IconVerticalSolidList"/>
    <dgm:cxn modelId="{A47B14B6-0273-4117-8AFA-E80F813DA76B}" type="presParOf" srcId="{7EBE5AD3-D129-4B72-8515-5EC0DB02F932}" destId="{BD5F38F7-FAA8-43BD-9F70-6B27C550B1D2}" srcOrd="2" destOrd="0" presId="urn:microsoft.com/office/officeart/2018/2/layout/IconVerticalSolidList"/>
    <dgm:cxn modelId="{AA7C0275-37A9-4F5F-A1BA-5D146FF7BFBA}" type="presParOf" srcId="{7EBE5AD3-D129-4B72-8515-5EC0DB02F932}" destId="{0FE0C4A3-56A0-42BA-A15E-FF7ABADA1F1E}" srcOrd="3" destOrd="0" presId="urn:microsoft.com/office/officeart/2018/2/layout/IconVerticalSolidList"/>
    <dgm:cxn modelId="{43B188CA-C56D-4B38-937E-522D6120B5AC}" type="presParOf" srcId="{1C77A136-122A-4112-B781-73751747306B}" destId="{F7597B9F-9D51-476B-B4D4-130973722DA8}" srcOrd="3" destOrd="0" presId="urn:microsoft.com/office/officeart/2018/2/layout/IconVerticalSolidList"/>
    <dgm:cxn modelId="{C7DE39C7-6823-4690-A8CC-0E705B310E83}" type="presParOf" srcId="{1C77A136-122A-4112-B781-73751747306B}" destId="{47079BB5-4B78-4E09-A74C-DBC9D7E02377}" srcOrd="4" destOrd="0" presId="urn:microsoft.com/office/officeart/2018/2/layout/IconVerticalSolidList"/>
    <dgm:cxn modelId="{2B4967DC-0348-4173-B313-A6BF3C704891}" type="presParOf" srcId="{47079BB5-4B78-4E09-A74C-DBC9D7E02377}" destId="{313854B6-428D-4B75-BE57-8FBFD38652B7}" srcOrd="0" destOrd="0" presId="urn:microsoft.com/office/officeart/2018/2/layout/IconVerticalSolidList"/>
    <dgm:cxn modelId="{84E95696-3209-4495-B725-3E77E6F95FE6}" type="presParOf" srcId="{47079BB5-4B78-4E09-A74C-DBC9D7E02377}" destId="{C4AF6A80-843E-4DE1-9EB7-3CCA20ECE80B}" srcOrd="1" destOrd="0" presId="urn:microsoft.com/office/officeart/2018/2/layout/IconVerticalSolidList"/>
    <dgm:cxn modelId="{7F5FBBC2-3A65-4281-9932-958F0BB78CCA}" type="presParOf" srcId="{47079BB5-4B78-4E09-A74C-DBC9D7E02377}" destId="{E4466986-DC22-416F-8FE3-13E4BFBC04CD}" srcOrd="2" destOrd="0" presId="urn:microsoft.com/office/officeart/2018/2/layout/IconVerticalSolidList"/>
    <dgm:cxn modelId="{1F223825-D65A-4547-AD6F-22564D79810D}" type="presParOf" srcId="{47079BB5-4B78-4E09-A74C-DBC9D7E02377}" destId="{16FA6B6E-CE16-4CFA-8216-4F5ABFE12E5A}" srcOrd="3" destOrd="0" presId="urn:microsoft.com/office/officeart/2018/2/layout/IconVerticalSolidList"/>
    <dgm:cxn modelId="{8C84E05C-0B1B-479A-952B-3CAA1BC2A60C}" type="presParOf" srcId="{1C77A136-122A-4112-B781-73751747306B}" destId="{3FC2DB85-8CC6-41D5-94CC-EB5BB246F88C}" srcOrd="5" destOrd="0" presId="urn:microsoft.com/office/officeart/2018/2/layout/IconVerticalSolidList"/>
    <dgm:cxn modelId="{AF08AB56-85A1-49F2-9FF1-03337816AF51}" type="presParOf" srcId="{1C77A136-122A-4112-B781-73751747306B}" destId="{DC399270-28D5-4736-A967-BBA3098109EF}" srcOrd="6" destOrd="0" presId="urn:microsoft.com/office/officeart/2018/2/layout/IconVerticalSolidList"/>
    <dgm:cxn modelId="{3615B0F7-3614-4383-8E23-7CEB03567C74}" type="presParOf" srcId="{DC399270-28D5-4736-A967-BBA3098109EF}" destId="{437E3D3F-AB50-4730-AD40-F6F8E30887DA}" srcOrd="0" destOrd="0" presId="urn:microsoft.com/office/officeart/2018/2/layout/IconVerticalSolidList"/>
    <dgm:cxn modelId="{CDF26BCE-E1FD-4D4F-AAD4-251EFCCB2AE1}" type="presParOf" srcId="{DC399270-28D5-4736-A967-BBA3098109EF}" destId="{439E0545-0E79-4A8F-95D1-80FB9C669607}" srcOrd="1" destOrd="0" presId="urn:microsoft.com/office/officeart/2018/2/layout/IconVerticalSolidList"/>
    <dgm:cxn modelId="{F80AEF55-387F-4416-B0AD-D6D156E976D0}" type="presParOf" srcId="{DC399270-28D5-4736-A967-BBA3098109EF}" destId="{33FE7528-1B09-4AA7-BADA-6135A10FE806}" srcOrd="2" destOrd="0" presId="urn:microsoft.com/office/officeart/2018/2/layout/IconVerticalSolidList"/>
    <dgm:cxn modelId="{9C42E874-B81D-480E-9529-5EF36A0744CA}" type="presParOf" srcId="{DC399270-28D5-4736-A967-BBA3098109EF}" destId="{E61B39CE-AFCF-4563-85EF-F7C2C88C5C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13C085-1EEA-4DB9-889C-3019FB1807E9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5FE46A-DD40-4672-A160-8E80D0DA62C3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DAE1E-9073-43D2-B960-0C459E33C932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You need to choose an article from a reputable, mainline source, such as NY Times, Scientific American, Washington Post, The New Yorker, The Atlantic, Wired, etc.</a:t>
          </a:r>
        </a:p>
      </dsp:txBody>
      <dsp:txXfrm>
        <a:off x="1058686" y="1808"/>
        <a:ext cx="9456913" cy="916611"/>
      </dsp:txXfrm>
    </dsp:sp>
    <dsp:sp modelId="{A641CFA5-1115-4ADE-8D38-01C1A5C70E25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FF7B9-D9A9-4314-BED7-700286447353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0C4A3-56A0-42BA-A15E-FF7ABADA1F1E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Your article should offer an opinion. You can agree with the opinion or disagree or wish to bring in an alternate perspective.</a:t>
          </a:r>
        </a:p>
      </dsp:txBody>
      <dsp:txXfrm>
        <a:off x="1058686" y="1147573"/>
        <a:ext cx="9456913" cy="916611"/>
      </dsp:txXfrm>
    </dsp:sp>
    <dsp:sp modelId="{313854B6-428D-4B75-BE57-8FBFD38652B7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F6A80-843E-4DE1-9EB7-3CCA20ECE80B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A6B6E-CE16-4CFA-8216-4F5ABFE12E5A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You will need to check your topic out in the library databases. Are there other articles from reputable sources that you can bring into your research paper?</a:t>
          </a:r>
        </a:p>
      </dsp:txBody>
      <dsp:txXfrm>
        <a:off x="1058686" y="2293338"/>
        <a:ext cx="9456913" cy="916611"/>
      </dsp:txXfrm>
    </dsp:sp>
    <dsp:sp modelId="{437E3D3F-AB50-4730-AD40-F6F8E30887DA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9E0545-0E79-4A8F-95D1-80FB9C669607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B39CE-AFCF-4563-85EF-F7C2C88C5C36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Try to choose a topic that you haven’t written about before.</a:t>
          </a:r>
        </a:p>
      </dsp:txBody>
      <dsp:txXfrm>
        <a:off x="1058686" y="3439103"/>
        <a:ext cx="9456913" cy="916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B433-F2D3-1BF3-D12F-23420145B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45049-218D-9707-61B4-21A6E93BA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81386-8F6A-AEAA-75B8-9DE399A0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A402-3093-432F-BB46-D65FD4FF4A0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7925C-9465-1FA5-5D13-6C21B0DC0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B460A-B994-3210-4B08-0F5C89FC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3CAB-024B-4C02-98CB-0EF8D6AD1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4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CF42A-A038-3E09-8053-23240332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6C637-6B4D-56C5-D62E-58D1A06A6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E9740-72D8-FB36-9003-2281B22F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A402-3093-432F-BB46-D65FD4FF4A0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10A2C-ACA2-4390-6F65-AA9F05055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CB48B-8DC1-8B55-CB25-BA34CF6D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3CAB-024B-4C02-98CB-0EF8D6AD1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8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94C881-A0D4-29B2-3257-60D164584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2F4C9-154A-B16E-3176-11F661CD2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129C3-41D8-0DBF-FC95-7A6673EB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A402-3093-432F-BB46-D65FD4FF4A0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A99B8-F648-07E1-2E75-110BFAE7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F7073-0CCE-AB4B-0279-A3A8A183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3CAB-024B-4C02-98CB-0EF8D6AD1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8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FF33-EDBD-64C3-E2F7-97CE9FA2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2185-DDB2-7FE0-7AD0-7D2DFB7DE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842C0-E96C-19DC-77D2-63A1DEA1A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A402-3093-432F-BB46-D65FD4FF4A0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93499-4B13-19F0-3720-9ADD25A9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6BC5B-1DA3-4DB5-5629-A4D80F87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3CAB-024B-4C02-98CB-0EF8D6AD1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7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8F31F-4F9A-5F8F-C94B-C65690ABE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FA699-77DE-0994-927B-0E434AEEE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50557-E452-8026-F082-C24F3E94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A402-3093-432F-BB46-D65FD4FF4A0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DB3C0-46F5-169B-99A0-C7BFC82E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AD848-7200-CB10-C78A-CBDDEC44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3CAB-024B-4C02-98CB-0EF8D6AD1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7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24F9D-47F6-4AA6-7A20-135B9414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F465-A354-18EF-3950-DFF3B25A4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3FFE4-F9F0-86C2-093E-E537BEBFB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985FC-78E9-CE7E-0D81-138B76A2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A402-3093-432F-BB46-D65FD4FF4A0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2168D-9D41-405B-E58F-6F17C793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4FE06-36AF-934A-2F47-490466958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3CAB-024B-4C02-98CB-0EF8D6AD1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4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AB9C-8D1D-A515-A205-5A178E9A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9FEED-D567-BACF-D007-2C955BF69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8A246-A21E-5120-140C-F2BA03177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1772C-F726-4E3A-3435-6E7412D42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B9415-82DD-88CE-94A2-8E51CD0E7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35939-3DCF-B430-B0C5-A93C8A2A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A402-3093-432F-BB46-D65FD4FF4A0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22DAD8-5A53-98ED-921C-4E706DAA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FDF158-2815-3120-9938-24572799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3CAB-024B-4C02-98CB-0EF8D6AD1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0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9F56B-0A84-2E3F-BAEC-46EC2EF8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963968-F387-A4D4-2054-10593DD68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A402-3093-432F-BB46-D65FD4FF4A0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98235-606F-7CA6-E1A7-D35B09C6E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599E9-7B7C-2A1C-1A90-62A92DC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3CAB-024B-4C02-98CB-0EF8D6AD1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B9F924-4AEA-54EF-6019-9ACAE724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A402-3093-432F-BB46-D65FD4FF4A0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B3310-8041-CCCF-9747-4AC705D9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DC4DA-A0B9-0CDA-897E-03EFD266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3CAB-024B-4C02-98CB-0EF8D6AD1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2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3D4C9-9F6E-88F5-FF9E-22AF5F54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04D4A-5742-2BE8-4D98-BCE31391B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ADCE7-7DB1-0762-D2B0-B425BDB30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8EC1B-87BC-652A-C0C0-2D2B91DA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A402-3093-432F-BB46-D65FD4FF4A0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D1839-8D23-7DDC-0F6E-FF358DC4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BCEDD-B4D2-C547-3E27-C7F67458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3CAB-024B-4C02-98CB-0EF8D6AD1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3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DC39E-ACDD-2102-0040-41541518F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94B9F-DC83-823F-7C84-D7DA1C3F1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AA11E-BBE0-8EF1-1CDA-3465677A2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727EF-8C6F-EE9E-826C-B1E2E28D5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A402-3093-432F-BB46-D65FD4FF4A0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9F331-3F77-57DD-00B4-BCF0E3612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7BCA3-F797-BB7D-A9F4-0FA30EA7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3CAB-024B-4C02-98CB-0EF8D6AD1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2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1AC31D-02E1-9201-A21F-0733177A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4B635-5165-FA94-3E6F-8526346DD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D3742-8DEE-D69D-7F80-A3A51B204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84A402-3093-432F-BB46-D65FD4FF4A05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6B157-0C9D-4DA2-6C94-AD1F17FB1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6BECB-59CF-7AE5-54D4-745C45C1F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273CAB-024B-4C02-98CB-0EF8D6AD1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8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atlantic.com/science/archive/2024/05/plastic-agriculture-plasticulture-waste/678404/" TargetMode="External"/><Relationship Id="rId2" Type="http://schemas.openxmlformats.org/officeDocument/2006/relationships/hyperlink" Target="https://www.theatlantic.com/technology/archive/2024/05/google-generative-ai-search-toilet-theory/67841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atlantic.com/newsletters/archive/2024/04/ais-unending-thirst/678197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wo people standing in a field of tall grass&#10;&#10;Description automatically generated">
            <a:extLst>
              <a:ext uri="{FF2B5EF4-FFF2-40B4-BE49-F238E27FC236}">
                <a16:creationId xmlns:a16="http://schemas.microsoft.com/office/drawing/2014/main" id="{E5EB15AE-2F4B-8326-1649-2F15A3C717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8" r="-1" b="983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FC81CE-E5E0-C716-CCD4-34FAF4BCA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Day #11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C57EF-1C52-42E1-AF3E-A69B44AEB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Writing Persuasively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2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otebook">
            <a:extLst>
              <a:ext uri="{FF2B5EF4-FFF2-40B4-BE49-F238E27FC236}">
                <a16:creationId xmlns:a16="http://schemas.microsoft.com/office/drawing/2014/main" id="{CDFEA8C3-EC94-BA0B-6B87-1A36F36A2F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r="31820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67092-66D5-82ED-D782-05196267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70D6B-FE52-C051-4979-0B614A00B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Writing a Profile due at 11:30pm</a:t>
            </a:r>
          </a:p>
          <a:p>
            <a:r>
              <a:rPr lang="en-US" sz="2000" dirty="0"/>
              <a:t>Locate an article that you would like to write about.</a:t>
            </a:r>
          </a:p>
          <a:p>
            <a:r>
              <a:rPr lang="en-US" sz="2000" dirty="0"/>
              <a:t>Read “They Say” for Tuesday</a:t>
            </a:r>
          </a:p>
          <a:p>
            <a:r>
              <a:rPr lang="en-US" sz="2000" dirty="0"/>
              <a:t>Journal #8</a:t>
            </a:r>
          </a:p>
        </p:txBody>
      </p:sp>
    </p:spTree>
    <p:extLst>
      <p:ext uri="{BB962C8B-B14F-4D97-AF65-F5344CB8AC3E}">
        <p14:creationId xmlns:p14="http://schemas.microsoft.com/office/powerpoint/2010/main" val="293383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7422E-A397-DAE7-DA0A-D2CE4C9A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Assignment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99551-DA9C-290C-D039-63BAE3E26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D2L/Content/Day #11</a:t>
            </a:r>
          </a:p>
        </p:txBody>
      </p:sp>
      <p:pic>
        <p:nvPicPr>
          <p:cNvPr id="5" name="Picture 4" descr="Calendar on table">
            <a:extLst>
              <a:ext uri="{FF2B5EF4-FFF2-40B4-BE49-F238E27FC236}">
                <a16:creationId xmlns:a16="http://schemas.microsoft.com/office/drawing/2014/main" id="{E0CF9942-5E61-A83C-49B4-730A710825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6" r="37383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5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33509-80E9-8EA6-ACB6-D76F953F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Choosing an article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71F72D-B9C5-F85C-348D-FFA7A51F0D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74805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247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DEF8-8753-BA4D-ECD4-E58E1DA0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C6FCC-77D8-FDDD-33AE-BE1DA5E47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“The Toilet Theory of the Internet”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https://www.theatlantic.com/technology/archive/2024/05/google-generative-ai-search-toilet-theory/678411/</a:t>
            </a:r>
            <a:endParaRPr lang="en-US" dirty="0"/>
          </a:p>
          <a:p>
            <a:r>
              <a:rPr lang="en-US" dirty="0"/>
              <a:t>“Giant Heaps of Garbage are Helping Vegetables Grow”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https://www.theatlantic.com/science/archive/2024/05/plastic-agriculture-plasticulture-waste/678404/</a:t>
            </a:r>
            <a:endParaRPr lang="en-US" dirty="0"/>
          </a:p>
          <a:p>
            <a:r>
              <a:rPr lang="en-US" dirty="0"/>
              <a:t>“AI’s Unending Thirst” 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https://www.theatlantic.com/newsletters/archive/2024/04/ais-unending-thirst/678197/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9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97E6-4A28-CED6-0B63-3825DDC9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Journal 8</a:t>
            </a:r>
          </a:p>
        </p:txBody>
      </p:sp>
      <p:pic>
        <p:nvPicPr>
          <p:cNvPr id="5" name="Picture 4" descr="Stack of magazines on table">
            <a:extLst>
              <a:ext uri="{FF2B5EF4-FFF2-40B4-BE49-F238E27FC236}">
                <a16:creationId xmlns:a16="http://schemas.microsoft.com/office/drawing/2014/main" id="{533A516E-EEE9-A41F-30F3-B70C0A458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67" r="8595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88CF5-79DC-01A3-F92E-16CEE7C45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2000" dirty="0"/>
              <a:t>What have your experiences been in writing a research paper? What were the topics? What did you learn in that process? Do you enjoy writing research papers? Tell me why.</a:t>
            </a:r>
          </a:p>
          <a:p>
            <a:r>
              <a:rPr lang="en-US" sz="2000" dirty="0"/>
              <a:t>What topics are you curious about? You don’t have to have strong opinions at the start. The best place to start with your research is a place of curiosity. </a:t>
            </a:r>
          </a:p>
        </p:txBody>
      </p:sp>
    </p:spTree>
    <p:extLst>
      <p:ext uri="{BB962C8B-B14F-4D97-AF65-F5344CB8AC3E}">
        <p14:creationId xmlns:p14="http://schemas.microsoft.com/office/powerpoint/2010/main" val="328605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293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Day #11</vt:lpstr>
      <vt:lpstr>Homework</vt:lpstr>
      <vt:lpstr>Assignment Sheet</vt:lpstr>
      <vt:lpstr>Choosing an article</vt:lpstr>
      <vt:lpstr>Possible Articles</vt:lpstr>
      <vt:lpstr>Journal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#11</dc:title>
  <dc:creator>Herrick, Carlie E.</dc:creator>
  <cp:lastModifiedBy>Herrick, Carlie E.</cp:lastModifiedBy>
  <cp:revision>1</cp:revision>
  <dcterms:created xsi:type="dcterms:W3CDTF">2024-05-20T14:22:52Z</dcterms:created>
  <dcterms:modified xsi:type="dcterms:W3CDTF">2024-05-20T14:55:35Z</dcterms:modified>
</cp:coreProperties>
</file>