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309" r:id="rId6"/>
    <p:sldId id="325" r:id="rId7"/>
    <p:sldId id="321" r:id="rId8"/>
    <p:sldId id="322" r:id="rId9"/>
    <p:sldId id="323" r:id="rId10"/>
    <p:sldId id="324" r:id="rId11"/>
    <p:sldId id="31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19" autoAdjust="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509919-36B5-4162-8899-417A9F93473B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2B879BD-3840-400C-92BD-B2C2383358D7}">
      <dgm:prSet/>
      <dgm:spPr/>
      <dgm:t>
        <a:bodyPr/>
        <a:lstStyle/>
        <a:p>
          <a:r>
            <a:rPr lang="en-US" dirty="0"/>
            <a:t>For Tuesday, Read pp. 29-48 in </a:t>
          </a:r>
          <a:r>
            <a:rPr lang="en-US" i="1" dirty="0"/>
            <a:t>Bird by Bird</a:t>
          </a:r>
        </a:p>
        <a:p>
          <a:r>
            <a:rPr lang="en-US" dirty="0"/>
            <a:t>Journal 2</a:t>
          </a:r>
        </a:p>
        <a:p>
          <a:r>
            <a:rPr lang="en-US" dirty="0"/>
            <a:t>For Wednesday, Read “Henry Country” and “Losing My Innocence”</a:t>
          </a:r>
        </a:p>
        <a:p>
          <a:r>
            <a:rPr lang="en-US" dirty="0"/>
            <a:t>Journal 3</a:t>
          </a:r>
        </a:p>
      </dgm:t>
    </dgm:pt>
    <dgm:pt modelId="{09440D86-F3E6-4A3C-9E78-1AFC56348641}" type="parTrans" cxnId="{42CDCACA-F394-4044-BBF6-522A0005ABCB}">
      <dgm:prSet/>
      <dgm:spPr/>
      <dgm:t>
        <a:bodyPr/>
        <a:lstStyle/>
        <a:p>
          <a:endParaRPr lang="en-US"/>
        </a:p>
      </dgm:t>
    </dgm:pt>
    <dgm:pt modelId="{FBAA44FF-54DE-45C8-9FAC-512C40277233}" type="sibTrans" cxnId="{42CDCACA-F394-4044-BBF6-522A0005ABCB}">
      <dgm:prSet phldrT="01" phldr="0"/>
      <dgm:spPr/>
      <dgm:t>
        <a:bodyPr/>
        <a:lstStyle/>
        <a:p>
          <a:endParaRPr lang="en-US" dirty="0"/>
        </a:p>
      </dgm:t>
    </dgm:pt>
    <dgm:pt modelId="{EA3C66BE-7574-49FB-81E4-048BE65CD4C3}" type="pres">
      <dgm:prSet presAssocID="{15509919-36B5-4162-8899-417A9F93473B}" presName="linear" presStyleCnt="0">
        <dgm:presLayoutVars>
          <dgm:animLvl val="lvl"/>
          <dgm:resizeHandles val="exact"/>
        </dgm:presLayoutVars>
      </dgm:prSet>
      <dgm:spPr/>
    </dgm:pt>
    <dgm:pt modelId="{AF1CCADA-9926-4A62-8D48-A540FB1E5BB2}" type="pres">
      <dgm:prSet presAssocID="{B2B879BD-3840-400C-92BD-B2C2383358D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A992C813-CFA0-4901-9F84-076FA25AF798}" type="presOf" srcId="{B2B879BD-3840-400C-92BD-B2C2383358D7}" destId="{AF1CCADA-9926-4A62-8D48-A540FB1E5BB2}" srcOrd="0" destOrd="0" presId="urn:microsoft.com/office/officeart/2005/8/layout/vList2"/>
    <dgm:cxn modelId="{03915B79-CF75-4ED5-90CD-E54EAF5CED48}" type="presOf" srcId="{15509919-36B5-4162-8899-417A9F93473B}" destId="{EA3C66BE-7574-49FB-81E4-048BE65CD4C3}" srcOrd="0" destOrd="0" presId="urn:microsoft.com/office/officeart/2005/8/layout/vList2"/>
    <dgm:cxn modelId="{42CDCACA-F394-4044-BBF6-522A0005ABCB}" srcId="{15509919-36B5-4162-8899-417A9F93473B}" destId="{B2B879BD-3840-400C-92BD-B2C2383358D7}" srcOrd="0" destOrd="0" parTransId="{09440D86-F3E6-4A3C-9E78-1AFC56348641}" sibTransId="{FBAA44FF-54DE-45C8-9FAC-512C40277233}"/>
    <dgm:cxn modelId="{343DBBDE-26E1-4322-8205-FB422212892E}" type="presParOf" srcId="{EA3C66BE-7574-49FB-81E4-048BE65CD4C3}" destId="{AF1CCADA-9926-4A62-8D48-A540FB1E5BB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50EC9B-4AC7-4B4A-BF99-2382951265BB}" type="doc">
      <dgm:prSet loTypeId="urn:microsoft.com/office/officeart/2016/7/layout/RepeatingBendingProcessNew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87BE848-BC10-4DA7-A641-5D28CB8910B8}">
      <dgm:prSet/>
      <dgm:spPr/>
      <dgm:t>
        <a:bodyPr/>
        <a:lstStyle/>
        <a:p>
          <a:r>
            <a:rPr lang="en-US"/>
            <a:t>You will be asked to journal your thoughts, and journals will be due at the end of each week.</a:t>
          </a:r>
        </a:p>
      </dgm:t>
    </dgm:pt>
    <dgm:pt modelId="{1919294B-355B-4E5F-B1AD-0DE6DD4E2921}" type="parTrans" cxnId="{2199AFE4-C646-4D1F-ABDF-FD0654B10E76}">
      <dgm:prSet/>
      <dgm:spPr/>
      <dgm:t>
        <a:bodyPr/>
        <a:lstStyle/>
        <a:p>
          <a:endParaRPr lang="en-US"/>
        </a:p>
      </dgm:t>
    </dgm:pt>
    <dgm:pt modelId="{268E56F6-E780-4DB1-A3E9-C0E29FE275DD}" type="sibTrans" cxnId="{2199AFE4-C646-4D1F-ABDF-FD0654B10E76}">
      <dgm:prSet/>
      <dgm:spPr/>
      <dgm:t>
        <a:bodyPr/>
        <a:lstStyle/>
        <a:p>
          <a:endParaRPr lang="en-US"/>
        </a:p>
      </dgm:t>
    </dgm:pt>
    <dgm:pt modelId="{CCA71A88-E2DC-4256-B0B6-66BDD5C5805A}">
      <dgm:prSet/>
      <dgm:spPr/>
      <dgm:t>
        <a:bodyPr/>
        <a:lstStyle/>
        <a:p>
          <a:r>
            <a:rPr lang="en-US"/>
            <a:t>Use your journals as prompts of the essay. Turn one prompt into a first draft.</a:t>
          </a:r>
        </a:p>
      </dgm:t>
    </dgm:pt>
    <dgm:pt modelId="{07AC9D0D-ECBA-41C8-BBA5-570D51A5FBB3}" type="parTrans" cxnId="{86B44EFC-C25B-49CC-B22F-7CB51DF4CA80}">
      <dgm:prSet/>
      <dgm:spPr/>
      <dgm:t>
        <a:bodyPr/>
        <a:lstStyle/>
        <a:p>
          <a:endParaRPr lang="en-US"/>
        </a:p>
      </dgm:t>
    </dgm:pt>
    <dgm:pt modelId="{B4EBCC17-D0F6-4943-BBEF-7447D9F9F6F5}" type="sibTrans" cxnId="{86B44EFC-C25B-49CC-B22F-7CB51DF4CA80}">
      <dgm:prSet/>
      <dgm:spPr/>
      <dgm:t>
        <a:bodyPr/>
        <a:lstStyle/>
        <a:p>
          <a:endParaRPr lang="en-US"/>
        </a:p>
      </dgm:t>
    </dgm:pt>
    <dgm:pt modelId="{8D1C2E68-F721-490B-919E-278BF7D45ACF}">
      <dgm:prSet/>
      <dgm:spPr/>
      <dgm:t>
        <a:bodyPr/>
        <a:lstStyle/>
        <a:p>
          <a:r>
            <a:rPr lang="en-US"/>
            <a:t>I will grade first drafts as participation points and will give you feedback on them.</a:t>
          </a:r>
        </a:p>
      </dgm:t>
    </dgm:pt>
    <dgm:pt modelId="{14BD39BA-14E0-410C-9395-02820DDEE4B0}" type="parTrans" cxnId="{6DDCDAF6-36A8-446B-9C42-CE31920EE63B}">
      <dgm:prSet/>
      <dgm:spPr/>
      <dgm:t>
        <a:bodyPr/>
        <a:lstStyle/>
        <a:p>
          <a:endParaRPr lang="en-US"/>
        </a:p>
      </dgm:t>
    </dgm:pt>
    <dgm:pt modelId="{9A73AF2C-3EC7-4884-81D6-12DD06A5C1E3}" type="sibTrans" cxnId="{6DDCDAF6-36A8-446B-9C42-CE31920EE63B}">
      <dgm:prSet/>
      <dgm:spPr/>
      <dgm:t>
        <a:bodyPr/>
        <a:lstStyle/>
        <a:p>
          <a:endParaRPr lang="en-US"/>
        </a:p>
      </dgm:t>
    </dgm:pt>
    <dgm:pt modelId="{2001FEF0-15A1-4E8D-B7E4-F91B05B4BBF6}">
      <dgm:prSet/>
      <dgm:spPr/>
      <dgm:t>
        <a:bodyPr/>
        <a:lstStyle/>
        <a:p>
          <a:r>
            <a:rPr lang="en-US"/>
            <a:t>Use the feedback to revise for the peer review draft.</a:t>
          </a:r>
        </a:p>
      </dgm:t>
    </dgm:pt>
    <dgm:pt modelId="{291E455A-F5D8-476F-936C-1DBE587D8040}" type="parTrans" cxnId="{6CD56AF0-8A5E-45C5-876B-95CEA28199BA}">
      <dgm:prSet/>
      <dgm:spPr/>
      <dgm:t>
        <a:bodyPr/>
        <a:lstStyle/>
        <a:p>
          <a:endParaRPr lang="en-US"/>
        </a:p>
      </dgm:t>
    </dgm:pt>
    <dgm:pt modelId="{C9F3DB84-D5BC-44DF-B7BD-EF6B12FEFF72}" type="sibTrans" cxnId="{6CD56AF0-8A5E-45C5-876B-95CEA28199BA}">
      <dgm:prSet/>
      <dgm:spPr/>
      <dgm:t>
        <a:bodyPr/>
        <a:lstStyle/>
        <a:p>
          <a:endParaRPr lang="en-US"/>
        </a:p>
      </dgm:t>
    </dgm:pt>
    <dgm:pt modelId="{E68CCC1B-0E22-4C2B-8CB5-D058890C1747}">
      <dgm:prSet/>
      <dgm:spPr/>
      <dgm:t>
        <a:bodyPr/>
        <a:lstStyle/>
        <a:p>
          <a:r>
            <a:rPr lang="en-US"/>
            <a:t>You will email your draft to two students—I will send their emails to you. ‘CC me on the email exchange.</a:t>
          </a:r>
        </a:p>
      </dgm:t>
    </dgm:pt>
    <dgm:pt modelId="{E38A9B30-DCD9-456A-AC10-31A0E88307FF}" type="parTrans" cxnId="{5E57F8CD-F83B-4989-A3F1-36FE9DC28266}">
      <dgm:prSet/>
      <dgm:spPr/>
      <dgm:t>
        <a:bodyPr/>
        <a:lstStyle/>
        <a:p>
          <a:endParaRPr lang="en-US"/>
        </a:p>
      </dgm:t>
    </dgm:pt>
    <dgm:pt modelId="{3B23D096-EBF0-456A-8834-A9FF9BFE688F}" type="sibTrans" cxnId="{5E57F8CD-F83B-4989-A3F1-36FE9DC28266}">
      <dgm:prSet/>
      <dgm:spPr/>
      <dgm:t>
        <a:bodyPr/>
        <a:lstStyle/>
        <a:p>
          <a:endParaRPr lang="en-US"/>
        </a:p>
      </dgm:t>
    </dgm:pt>
    <dgm:pt modelId="{7F7820FE-FC8D-4652-AF58-31D2ABB113E9}">
      <dgm:prSet/>
      <dgm:spPr/>
      <dgm:t>
        <a:bodyPr/>
        <a:lstStyle/>
        <a:p>
          <a:r>
            <a:rPr lang="en-US"/>
            <a:t>After you receive your peer review draft, revise for the final instructor draft. (This is the one that receives a grade based on merit.) </a:t>
          </a:r>
        </a:p>
      </dgm:t>
    </dgm:pt>
    <dgm:pt modelId="{3E2A54AC-A5A0-4C6B-A5CA-496077DC6A3D}" type="parTrans" cxnId="{4B37AE61-AE24-4C9B-A7C5-B5735C37000F}">
      <dgm:prSet/>
      <dgm:spPr/>
      <dgm:t>
        <a:bodyPr/>
        <a:lstStyle/>
        <a:p>
          <a:endParaRPr lang="en-US"/>
        </a:p>
      </dgm:t>
    </dgm:pt>
    <dgm:pt modelId="{FFD6124E-64C2-48D6-A3F3-B0C6EC3F9A19}" type="sibTrans" cxnId="{4B37AE61-AE24-4C9B-A7C5-B5735C37000F}">
      <dgm:prSet/>
      <dgm:spPr/>
      <dgm:t>
        <a:bodyPr/>
        <a:lstStyle/>
        <a:p>
          <a:endParaRPr lang="en-US"/>
        </a:p>
      </dgm:t>
    </dgm:pt>
    <dgm:pt modelId="{F6A5EE2F-6FEB-4C1D-800B-376318FB10A0}" type="pres">
      <dgm:prSet presAssocID="{3D50EC9B-4AC7-4B4A-BF99-2382951265BB}" presName="Name0" presStyleCnt="0">
        <dgm:presLayoutVars>
          <dgm:dir/>
          <dgm:resizeHandles val="exact"/>
        </dgm:presLayoutVars>
      </dgm:prSet>
      <dgm:spPr/>
    </dgm:pt>
    <dgm:pt modelId="{62209F71-52ED-4C49-97BC-29A91EBBDF7A}" type="pres">
      <dgm:prSet presAssocID="{F87BE848-BC10-4DA7-A641-5D28CB8910B8}" presName="node" presStyleLbl="node1" presStyleIdx="0" presStyleCnt="6">
        <dgm:presLayoutVars>
          <dgm:bulletEnabled val="1"/>
        </dgm:presLayoutVars>
      </dgm:prSet>
      <dgm:spPr/>
    </dgm:pt>
    <dgm:pt modelId="{C7C08103-F855-4AEC-A990-CC611082FA23}" type="pres">
      <dgm:prSet presAssocID="{268E56F6-E780-4DB1-A3E9-C0E29FE275DD}" presName="sibTrans" presStyleLbl="sibTrans1D1" presStyleIdx="0" presStyleCnt="5"/>
      <dgm:spPr/>
    </dgm:pt>
    <dgm:pt modelId="{E382FC54-C496-42CA-A0E4-7C8B440B6074}" type="pres">
      <dgm:prSet presAssocID="{268E56F6-E780-4DB1-A3E9-C0E29FE275DD}" presName="connectorText" presStyleLbl="sibTrans1D1" presStyleIdx="0" presStyleCnt="5"/>
      <dgm:spPr/>
    </dgm:pt>
    <dgm:pt modelId="{23691B99-4E0C-4C8C-96F9-EDD46F5B94D2}" type="pres">
      <dgm:prSet presAssocID="{CCA71A88-E2DC-4256-B0B6-66BDD5C5805A}" presName="node" presStyleLbl="node1" presStyleIdx="1" presStyleCnt="6">
        <dgm:presLayoutVars>
          <dgm:bulletEnabled val="1"/>
        </dgm:presLayoutVars>
      </dgm:prSet>
      <dgm:spPr/>
    </dgm:pt>
    <dgm:pt modelId="{FE547AE5-9C0E-45E4-AAA4-01CCF5FD5DB7}" type="pres">
      <dgm:prSet presAssocID="{B4EBCC17-D0F6-4943-BBEF-7447D9F9F6F5}" presName="sibTrans" presStyleLbl="sibTrans1D1" presStyleIdx="1" presStyleCnt="5"/>
      <dgm:spPr/>
    </dgm:pt>
    <dgm:pt modelId="{C0568FDE-1B33-4638-92D9-56CB4A6B4786}" type="pres">
      <dgm:prSet presAssocID="{B4EBCC17-D0F6-4943-BBEF-7447D9F9F6F5}" presName="connectorText" presStyleLbl="sibTrans1D1" presStyleIdx="1" presStyleCnt="5"/>
      <dgm:spPr/>
    </dgm:pt>
    <dgm:pt modelId="{C0D44654-2F6C-4298-B6AE-24866E9D0783}" type="pres">
      <dgm:prSet presAssocID="{8D1C2E68-F721-490B-919E-278BF7D45ACF}" presName="node" presStyleLbl="node1" presStyleIdx="2" presStyleCnt="6">
        <dgm:presLayoutVars>
          <dgm:bulletEnabled val="1"/>
        </dgm:presLayoutVars>
      </dgm:prSet>
      <dgm:spPr/>
    </dgm:pt>
    <dgm:pt modelId="{4FBF4C4A-241A-4658-BFCA-A94BE72DA70F}" type="pres">
      <dgm:prSet presAssocID="{9A73AF2C-3EC7-4884-81D6-12DD06A5C1E3}" presName="sibTrans" presStyleLbl="sibTrans1D1" presStyleIdx="2" presStyleCnt="5"/>
      <dgm:spPr/>
    </dgm:pt>
    <dgm:pt modelId="{F561DBDA-A653-467B-A519-63D107E254A4}" type="pres">
      <dgm:prSet presAssocID="{9A73AF2C-3EC7-4884-81D6-12DD06A5C1E3}" presName="connectorText" presStyleLbl="sibTrans1D1" presStyleIdx="2" presStyleCnt="5"/>
      <dgm:spPr/>
    </dgm:pt>
    <dgm:pt modelId="{835E5CDE-A944-4085-A8F4-F46F14240BDA}" type="pres">
      <dgm:prSet presAssocID="{2001FEF0-15A1-4E8D-B7E4-F91B05B4BBF6}" presName="node" presStyleLbl="node1" presStyleIdx="3" presStyleCnt="6">
        <dgm:presLayoutVars>
          <dgm:bulletEnabled val="1"/>
        </dgm:presLayoutVars>
      </dgm:prSet>
      <dgm:spPr/>
    </dgm:pt>
    <dgm:pt modelId="{F959FDFE-29FF-4D68-BEAE-787F59B931F6}" type="pres">
      <dgm:prSet presAssocID="{C9F3DB84-D5BC-44DF-B7BD-EF6B12FEFF72}" presName="sibTrans" presStyleLbl="sibTrans1D1" presStyleIdx="3" presStyleCnt="5"/>
      <dgm:spPr/>
    </dgm:pt>
    <dgm:pt modelId="{F9DB0090-76EC-4A66-AAA4-DBC57C660874}" type="pres">
      <dgm:prSet presAssocID="{C9F3DB84-D5BC-44DF-B7BD-EF6B12FEFF72}" presName="connectorText" presStyleLbl="sibTrans1D1" presStyleIdx="3" presStyleCnt="5"/>
      <dgm:spPr/>
    </dgm:pt>
    <dgm:pt modelId="{7AE1DED9-7BDA-45CE-B810-58DD9A090F27}" type="pres">
      <dgm:prSet presAssocID="{E68CCC1B-0E22-4C2B-8CB5-D058890C1747}" presName="node" presStyleLbl="node1" presStyleIdx="4" presStyleCnt="6">
        <dgm:presLayoutVars>
          <dgm:bulletEnabled val="1"/>
        </dgm:presLayoutVars>
      </dgm:prSet>
      <dgm:spPr/>
    </dgm:pt>
    <dgm:pt modelId="{F7E4E738-CE36-4BC1-B37F-C20C17BC3E93}" type="pres">
      <dgm:prSet presAssocID="{3B23D096-EBF0-456A-8834-A9FF9BFE688F}" presName="sibTrans" presStyleLbl="sibTrans1D1" presStyleIdx="4" presStyleCnt="5"/>
      <dgm:spPr/>
    </dgm:pt>
    <dgm:pt modelId="{77F89F4C-E5C8-4258-BAEA-2B41A8CB010B}" type="pres">
      <dgm:prSet presAssocID="{3B23D096-EBF0-456A-8834-A9FF9BFE688F}" presName="connectorText" presStyleLbl="sibTrans1D1" presStyleIdx="4" presStyleCnt="5"/>
      <dgm:spPr/>
    </dgm:pt>
    <dgm:pt modelId="{59115C81-21DD-40B2-97FE-9D2D6F61C6F6}" type="pres">
      <dgm:prSet presAssocID="{7F7820FE-FC8D-4652-AF58-31D2ABB113E9}" presName="node" presStyleLbl="node1" presStyleIdx="5" presStyleCnt="6">
        <dgm:presLayoutVars>
          <dgm:bulletEnabled val="1"/>
        </dgm:presLayoutVars>
      </dgm:prSet>
      <dgm:spPr/>
    </dgm:pt>
  </dgm:ptLst>
  <dgm:cxnLst>
    <dgm:cxn modelId="{B6DC7D0A-7D8D-4F1E-B1DB-DEBCAC0FA7EA}" type="presOf" srcId="{C9F3DB84-D5BC-44DF-B7BD-EF6B12FEFF72}" destId="{F959FDFE-29FF-4D68-BEAE-787F59B931F6}" srcOrd="0" destOrd="0" presId="urn:microsoft.com/office/officeart/2016/7/layout/RepeatingBendingProcessNew"/>
    <dgm:cxn modelId="{6CAC7C10-4B76-45BB-9256-8AB94F5F2F06}" type="presOf" srcId="{E68CCC1B-0E22-4C2B-8CB5-D058890C1747}" destId="{7AE1DED9-7BDA-45CE-B810-58DD9A090F27}" srcOrd="0" destOrd="0" presId="urn:microsoft.com/office/officeart/2016/7/layout/RepeatingBendingProcessNew"/>
    <dgm:cxn modelId="{372BB516-0C76-4EA2-93EC-94FCB6DA6C02}" type="presOf" srcId="{2001FEF0-15A1-4E8D-B7E4-F91B05B4BBF6}" destId="{835E5CDE-A944-4085-A8F4-F46F14240BDA}" srcOrd="0" destOrd="0" presId="urn:microsoft.com/office/officeart/2016/7/layout/RepeatingBendingProcessNew"/>
    <dgm:cxn modelId="{8034E11F-578C-4ACE-99F7-AA5AF9CBC107}" type="presOf" srcId="{268E56F6-E780-4DB1-A3E9-C0E29FE275DD}" destId="{C7C08103-F855-4AEC-A990-CC611082FA23}" srcOrd="0" destOrd="0" presId="urn:microsoft.com/office/officeart/2016/7/layout/RepeatingBendingProcessNew"/>
    <dgm:cxn modelId="{3C388723-2F35-43FF-87F6-D9EB52D866BC}" type="presOf" srcId="{3D50EC9B-4AC7-4B4A-BF99-2382951265BB}" destId="{F6A5EE2F-6FEB-4C1D-800B-376318FB10A0}" srcOrd="0" destOrd="0" presId="urn:microsoft.com/office/officeart/2016/7/layout/RepeatingBendingProcessNew"/>
    <dgm:cxn modelId="{E2BB1E29-D8E7-4323-A3C0-0EDDC0F0C0B1}" type="presOf" srcId="{F87BE848-BC10-4DA7-A641-5D28CB8910B8}" destId="{62209F71-52ED-4C49-97BC-29A91EBBDF7A}" srcOrd="0" destOrd="0" presId="urn:microsoft.com/office/officeart/2016/7/layout/RepeatingBendingProcessNew"/>
    <dgm:cxn modelId="{377D465B-4914-4467-A195-B6DB6E6F21B2}" type="presOf" srcId="{7F7820FE-FC8D-4652-AF58-31D2ABB113E9}" destId="{59115C81-21DD-40B2-97FE-9D2D6F61C6F6}" srcOrd="0" destOrd="0" presId="urn:microsoft.com/office/officeart/2016/7/layout/RepeatingBendingProcessNew"/>
    <dgm:cxn modelId="{4B37AE61-AE24-4C9B-A7C5-B5735C37000F}" srcId="{3D50EC9B-4AC7-4B4A-BF99-2382951265BB}" destId="{7F7820FE-FC8D-4652-AF58-31D2ABB113E9}" srcOrd="5" destOrd="0" parTransId="{3E2A54AC-A5A0-4C6B-A5CA-496077DC6A3D}" sibTransId="{FFD6124E-64C2-48D6-A3F3-B0C6EC3F9A19}"/>
    <dgm:cxn modelId="{4B356E46-8EE6-4CE1-AB14-830BB2EDC251}" type="presOf" srcId="{3B23D096-EBF0-456A-8834-A9FF9BFE688F}" destId="{F7E4E738-CE36-4BC1-B37F-C20C17BC3E93}" srcOrd="0" destOrd="0" presId="urn:microsoft.com/office/officeart/2016/7/layout/RepeatingBendingProcessNew"/>
    <dgm:cxn modelId="{30745F76-BBBF-4AC9-8C0C-93CA7E4D50F6}" type="presOf" srcId="{C9F3DB84-D5BC-44DF-B7BD-EF6B12FEFF72}" destId="{F9DB0090-76EC-4A66-AAA4-DBC57C660874}" srcOrd="1" destOrd="0" presId="urn:microsoft.com/office/officeart/2016/7/layout/RepeatingBendingProcessNew"/>
    <dgm:cxn modelId="{9778A276-1448-43ED-84B3-A382D6D31ABE}" type="presOf" srcId="{9A73AF2C-3EC7-4884-81D6-12DD06A5C1E3}" destId="{F561DBDA-A653-467B-A519-63D107E254A4}" srcOrd="1" destOrd="0" presId="urn:microsoft.com/office/officeart/2016/7/layout/RepeatingBendingProcessNew"/>
    <dgm:cxn modelId="{99D2A358-18B7-403E-BD47-A9BF2EF9E130}" type="presOf" srcId="{8D1C2E68-F721-490B-919E-278BF7D45ACF}" destId="{C0D44654-2F6C-4298-B6AE-24866E9D0783}" srcOrd="0" destOrd="0" presId="urn:microsoft.com/office/officeart/2016/7/layout/RepeatingBendingProcessNew"/>
    <dgm:cxn modelId="{4438C983-0046-42FC-BFB3-360752B9CC52}" type="presOf" srcId="{9A73AF2C-3EC7-4884-81D6-12DD06A5C1E3}" destId="{4FBF4C4A-241A-4658-BFCA-A94BE72DA70F}" srcOrd="0" destOrd="0" presId="urn:microsoft.com/office/officeart/2016/7/layout/RepeatingBendingProcessNew"/>
    <dgm:cxn modelId="{947780A2-B183-4372-9AA9-FF46A3D51F15}" type="presOf" srcId="{B4EBCC17-D0F6-4943-BBEF-7447D9F9F6F5}" destId="{C0568FDE-1B33-4638-92D9-56CB4A6B4786}" srcOrd="1" destOrd="0" presId="urn:microsoft.com/office/officeart/2016/7/layout/RepeatingBendingProcessNew"/>
    <dgm:cxn modelId="{D8DE14AE-06D1-4897-BD19-057588810B74}" type="presOf" srcId="{3B23D096-EBF0-456A-8834-A9FF9BFE688F}" destId="{77F89F4C-E5C8-4258-BAEA-2B41A8CB010B}" srcOrd="1" destOrd="0" presId="urn:microsoft.com/office/officeart/2016/7/layout/RepeatingBendingProcessNew"/>
    <dgm:cxn modelId="{1BC785B1-C736-456A-B3EF-ED352043FB3C}" type="presOf" srcId="{B4EBCC17-D0F6-4943-BBEF-7447D9F9F6F5}" destId="{FE547AE5-9C0E-45E4-AAA4-01CCF5FD5DB7}" srcOrd="0" destOrd="0" presId="urn:microsoft.com/office/officeart/2016/7/layout/RepeatingBendingProcessNew"/>
    <dgm:cxn modelId="{BE81E2CD-38D6-4D55-81FD-37A457D2E58E}" type="presOf" srcId="{268E56F6-E780-4DB1-A3E9-C0E29FE275DD}" destId="{E382FC54-C496-42CA-A0E4-7C8B440B6074}" srcOrd="1" destOrd="0" presId="urn:microsoft.com/office/officeart/2016/7/layout/RepeatingBendingProcessNew"/>
    <dgm:cxn modelId="{5E57F8CD-F83B-4989-A3F1-36FE9DC28266}" srcId="{3D50EC9B-4AC7-4B4A-BF99-2382951265BB}" destId="{E68CCC1B-0E22-4C2B-8CB5-D058890C1747}" srcOrd="4" destOrd="0" parTransId="{E38A9B30-DCD9-456A-AC10-31A0E88307FF}" sibTransId="{3B23D096-EBF0-456A-8834-A9FF9BFE688F}"/>
    <dgm:cxn modelId="{2199AFE4-C646-4D1F-ABDF-FD0654B10E76}" srcId="{3D50EC9B-4AC7-4B4A-BF99-2382951265BB}" destId="{F87BE848-BC10-4DA7-A641-5D28CB8910B8}" srcOrd="0" destOrd="0" parTransId="{1919294B-355B-4E5F-B1AD-0DE6DD4E2921}" sibTransId="{268E56F6-E780-4DB1-A3E9-C0E29FE275DD}"/>
    <dgm:cxn modelId="{6CD56AF0-8A5E-45C5-876B-95CEA28199BA}" srcId="{3D50EC9B-4AC7-4B4A-BF99-2382951265BB}" destId="{2001FEF0-15A1-4E8D-B7E4-F91B05B4BBF6}" srcOrd="3" destOrd="0" parTransId="{291E455A-F5D8-476F-936C-1DBE587D8040}" sibTransId="{C9F3DB84-D5BC-44DF-B7BD-EF6B12FEFF72}"/>
    <dgm:cxn modelId="{6DDCDAF6-36A8-446B-9C42-CE31920EE63B}" srcId="{3D50EC9B-4AC7-4B4A-BF99-2382951265BB}" destId="{8D1C2E68-F721-490B-919E-278BF7D45ACF}" srcOrd="2" destOrd="0" parTransId="{14BD39BA-14E0-410C-9395-02820DDEE4B0}" sibTransId="{9A73AF2C-3EC7-4884-81D6-12DD06A5C1E3}"/>
    <dgm:cxn modelId="{8EA7F8F9-CBD3-438F-85F7-1ECB958C36B6}" type="presOf" srcId="{CCA71A88-E2DC-4256-B0B6-66BDD5C5805A}" destId="{23691B99-4E0C-4C8C-96F9-EDD46F5B94D2}" srcOrd="0" destOrd="0" presId="urn:microsoft.com/office/officeart/2016/7/layout/RepeatingBendingProcessNew"/>
    <dgm:cxn modelId="{86B44EFC-C25B-49CC-B22F-7CB51DF4CA80}" srcId="{3D50EC9B-4AC7-4B4A-BF99-2382951265BB}" destId="{CCA71A88-E2DC-4256-B0B6-66BDD5C5805A}" srcOrd="1" destOrd="0" parTransId="{07AC9D0D-ECBA-41C8-BBA5-570D51A5FBB3}" sibTransId="{B4EBCC17-D0F6-4943-BBEF-7447D9F9F6F5}"/>
    <dgm:cxn modelId="{537FB159-341E-46D4-8E21-4C7C25781373}" type="presParOf" srcId="{F6A5EE2F-6FEB-4C1D-800B-376318FB10A0}" destId="{62209F71-52ED-4C49-97BC-29A91EBBDF7A}" srcOrd="0" destOrd="0" presId="urn:microsoft.com/office/officeart/2016/7/layout/RepeatingBendingProcessNew"/>
    <dgm:cxn modelId="{70E02F95-155E-4D01-9C05-7B73D911EE38}" type="presParOf" srcId="{F6A5EE2F-6FEB-4C1D-800B-376318FB10A0}" destId="{C7C08103-F855-4AEC-A990-CC611082FA23}" srcOrd="1" destOrd="0" presId="urn:microsoft.com/office/officeart/2016/7/layout/RepeatingBendingProcessNew"/>
    <dgm:cxn modelId="{C5EDFAFB-7BF7-42A8-850E-18DEFA44E18C}" type="presParOf" srcId="{C7C08103-F855-4AEC-A990-CC611082FA23}" destId="{E382FC54-C496-42CA-A0E4-7C8B440B6074}" srcOrd="0" destOrd="0" presId="urn:microsoft.com/office/officeart/2016/7/layout/RepeatingBendingProcessNew"/>
    <dgm:cxn modelId="{D4B867F2-38EE-4985-B869-31722CADF82B}" type="presParOf" srcId="{F6A5EE2F-6FEB-4C1D-800B-376318FB10A0}" destId="{23691B99-4E0C-4C8C-96F9-EDD46F5B94D2}" srcOrd="2" destOrd="0" presId="urn:microsoft.com/office/officeart/2016/7/layout/RepeatingBendingProcessNew"/>
    <dgm:cxn modelId="{86E3735D-D871-4681-8EA6-53DB9921D34D}" type="presParOf" srcId="{F6A5EE2F-6FEB-4C1D-800B-376318FB10A0}" destId="{FE547AE5-9C0E-45E4-AAA4-01CCF5FD5DB7}" srcOrd="3" destOrd="0" presId="urn:microsoft.com/office/officeart/2016/7/layout/RepeatingBendingProcessNew"/>
    <dgm:cxn modelId="{56895DC6-A1C3-44EB-8268-3573D81A1DA0}" type="presParOf" srcId="{FE547AE5-9C0E-45E4-AAA4-01CCF5FD5DB7}" destId="{C0568FDE-1B33-4638-92D9-56CB4A6B4786}" srcOrd="0" destOrd="0" presId="urn:microsoft.com/office/officeart/2016/7/layout/RepeatingBendingProcessNew"/>
    <dgm:cxn modelId="{5D3503F0-0E9C-476C-8E47-A1AE609290D1}" type="presParOf" srcId="{F6A5EE2F-6FEB-4C1D-800B-376318FB10A0}" destId="{C0D44654-2F6C-4298-B6AE-24866E9D0783}" srcOrd="4" destOrd="0" presId="urn:microsoft.com/office/officeart/2016/7/layout/RepeatingBendingProcessNew"/>
    <dgm:cxn modelId="{E978E7ED-22AA-4677-B593-741C9FBA25EA}" type="presParOf" srcId="{F6A5EE2F-6FEB-4C1D-800B-376318FB10A0}" destId="{4FBF4C4A-241A-4658-BFCA-A94BE72DA70F}" srcOrd="5" destOrd="0" presId="urn:microsoft.com/office/officeart/2016/7/layout/RepeatingBendingProcessNew"/>
    <dgm:cxn modelId="{53792C54-1A2A-432E-AE08-85DC191A8E5D}" type="presParOf" srcId="{4FBF4C4A-241A-4658-BFCA-A94BE72DA70F}" destId="{F561DBDA-A653-467B-A519-63D107E254A4}" srcOrd="0" destOrd="0" presId="urn:microsoft.com/office/officeart/2016/7/layout/RepeatingBendingProcessNew"/>
    <dgm:cxn modelId="{188C233A-CD3D-453F-B1FF-74C9DE55A0ED}" type="presParOf" srcId="{F6A5EE2F-6FEB-4C1D-800B-376318FB10A0}" destId="{835E5CDE-A944-4085-A8F4-F46F14240BDA}" srcOrd="6" destOrd="0" presId="urn:microsoft.com/office/officeart/2016/7/layout/RepeatingBendingProcessNew"/>
    <dgm:cxn modelId="{6C129115-11B0-421A-96EF-6714875315AD}" type="presParOf" srcId="{F6A5EE2F-6FEB-4C1D-800B-376318FB10A0}" destId="{F959FDFE-29FF-4D68-BEAE-787F59B931F6}" srcOrd="7" destOrd="0" presId="urn:microsoft.com/office/officeart/2016/7/layout/RepeatingBendingProcessNew"/>
    <dgm:cxn modelId="{8220760A-5CA2-40C3-BD9A-64DF779FF9D7}" type="presParOf" srcId="{F959FDFE-29FF-4D68-BEAE-787F59B931F6}" destId="{F9DB0090-76EC-4A66-AAA4-DBC57C660874}" srcOrd="0" destOrd="0" presId="urn:microsoft.com/office/officeart/2016/7/layout/RepeatingBendingProcessNew"/>
    <dgm:cxn modelId="{2A28B327-95A5-42E2-9400-6346A438A95B}" type="presParOf" srcId="{F6A5EE2F-6FEB-4C1D-800B-376318FB10A0}" destId="{7AE1DED9-7BDA-45CE-B810-58DD9A090F27}" srcOrd="8" destOrd="0" presId="urn:microsoft.com/office/officeart/2016/7/layout/RepeatingBendingProcessNew"/>
    <dgm:cxn modelId="{BB4883EF-B6BC-4BC4-9C52-F6F14D6EC507}" type="presParOf" srcId="{F6A5EE2F-6FEB-4C1D-800B-376318FB10A0}" destId="{F7E4E738-CE36-4BC1-B37F-C20C17BC3E93}" srcOrd="9" destOrd="0" presId="urn:microsoft.com/office/officeart/2016/7/layout/RepeatingBendingProcessNew"/>
    <dgm:cxn modelId="{44FBD15B-92E3-460B-AEBE-0583704807C5}" type="presParOf" srcId="{F7E4E738-CE36-4BC1-B37F-C20C17BC3E93}" destId="{77F89F4C-E5C8-4258-BAEA-2B41A8CB010B}" srcOrd="0" destOrd="0" presId="urn:microsoft.com/office/officeart/2016/7/layout/RepeatingBendingProcessNew"/>
    <dgm:cxn modelId="{EF344925-7602-47D2-8FA3-0BEA5518CBC5}" type="presParOf" srcId="{F6A5EE2F-6FEB-4C1D-800B-376318FB10A0}" destId="{59115C81-21DD-40B2-97FE-9D2D6F61C6F6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1CCADA-9926-4A62-8D48-A540FB1E5BB2}">
      <dsp:nvSpPr>
        <dsp:cNvPr id="0" name=""/>
        <dsp:cNvSpPr/>
      </dsp:nvSpPr>
      <dsp:spPr>
        <a:xfrm>
          <a:off x="0" y="9526"/>
          <a:ext cx="10058399" cy="37065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For Tuesday, Read pp. 29-48 in </a:t>
          </a:r>
          <a:r>
            <a:rPr lang="en-US" sz="3600" i="1" kern="1200" dirty="0"/>
            <a:t>Bird by Bird</a:t>
          </a:r>
        </a:p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Journal 2</a:t>
          </a:r>
        </a:p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For Wednesday, Read “Henry Country” and “Losing My Innocence”</a:t>
          </a:r>
        </a:p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Journal 3</a:t>
          </a:r>
        </a:p>
      </dsp:txBody>
      <dsp:txXfrm>
        <a:off x="180939" y="190465"/>
        <a:ext cx="9696521" cy="33446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C08103-F855-4AEC-A990-CC611082FA23}">
      <dsp:nvSpPr>
        <dsp:cNvPr id="0" name=""/>
        <dsp:cNvSpPr/>
      </dsp:nvSpPr>
      <dsp:spPr>
        <a:xfrm>
          <a:off x="3127207" y="736839"/>
          <a:ext cx="5680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8090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6285" y="779565"/>
        <a:ext cx="29934" cy="5986"/>
      </dsp:txXfrm>
    </dsp:sp>
    <dsp:sp modelId="{62209F71-52ED-4C49-97BC-29A91EBBDF7A}">
      <dsp:nvSpPr>
        <dsp:cNvPr id="0" name=""/>
        <dsp:cNvSpPr/>
      </dsp:nvSpPr>
      <dsp:spPr>
        <a:xfrm>
          <a:off x="526003" y="1658"/>
          <a:ext cx="2603003" cy="156180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549" tIns="133886" rIns="127549" bIns="13388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You will be asked to journal your thoughts, and journals will be due at the end of each week.</a:t>
          </a:r>
        </a:p>
      </dsp:txBody>
      <dsp:txXfrm>
        <a:off x="526003" y="1658"/>
        <a:ext cx="2603003" cy="1561802"/>
      </dsp:txXfrm>
    </dsp:sp>
    <dsp:sp modelId="{FE547AE5-9C0E-45E4-AAA4-01CCF5FD5DB7}">
      <dsp:nvSpPr>
        <dsp:cNvPr id="0" name=""/>
        <dsp:cNvSpPr/>
      </dsp:nvSpPr>
      <dsp:spPr>
        <a:xfrm>
          <a:off x="6328901" y="736839"/>
          <a:ext cx="5680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8090" y="45720"/>
              </a:lnTo>
            </a:path>
          </a:pathLst>
        </a:custGeom>
        <a:noFill/>
        <a:ln w="6350" cap="flat" cmpd="sng" algn="ctr">
          <a:solidFill>
            <a:schemeClr val="accent2">
              <a:hueOff val="686585"/>
              <a:satOff val="-12202"/>
              <a:lumOff val="39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597980" y="779565"/>
        <a:ext cx="29934" cy="5986"/>
      </dsp:txXfrm>
    </dsp:sp>
    <dsp:sp modelId="{23691B99-4E0C-4C8C-96F9-EDD46F5B94D2}">
      <dsp:nvSpPr>
        <dsp:cNvPr id="0" name=""/>
        <dsp:cNvSpPr/>
      </dsp:nvSpPr>
      <dsp:spPr>
        <a:xfrm>
          <a:off x="3727698" y="1658"/>
          <a:ext cx="2603003" cy="1561802"/>
        </a:xfrm>
        <a:prstGeom prst="rect">
          <a:avLst/>
        </a:prstGeom>
        <a:solidFill>
          <a:schemeClr val="accent2">
            <a:hueOff val="549268"/>
            <a:satOff val="-9762"/>
            <a:lumOff val="31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549" tIns="133886" rIns="127549" bIns="13388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Use your journals as prompts of the essay. Turn one prompt into a first draft.</a:t>
          </a:r>
        </a:p>
      </dsp:txBody>
      <dsp:txXfrm>
        <a:off x="3727698" y="1658"/>
        <a:ext cx="2603003" cy="1561802"/>
      </dsp:txXfrm>
    </dsp:sp>
    <dsp:sp modelId="{4FBF4C4A-241A-4658-BFCA-A94BE72DA70F}">
      <dsp:nvSpPr>
        <dsp:cNvPr id="0" name=""/>
        <dsp:cNvSpPr/>
      </dsp:nvSpPr>
      <dsp:spPr>
        <a:xfrm>
          <a:off x="1827505" y="1561660"/>
          <a:ext cx="6403389" cy="568090"/>
        </a:xfrm>
        <a:custGeom>
          <a:avLst/>
          <a:gdLst/>
          <a:ahLst/>
          <a:cxnLst/>
          <a:rect l="0" t="0" r="0" b="0"/>
          <a:pathLst>
            <a:path>
              <a:moveTo>
                <a:pt x="6403389" y="0"/>
              </a:moveTo>
              <a:lnTo>
                <a:pt x="6403389" y="301145"/>
              </a:lnTo>
              <a:lnTo>
                <a:pt x="0" y="301145"/>
              </a:lnTo>
              <a:lnTo>
                <a:pt x="0" y="568090"/>
              </a:lnTo>
            </a:path>
          </a:pathLst>
        </a:custGeom>
        <a:noFill/>
        <a:ln w="6350" cap="flat" cmpd="sng" algn="ctr">
          <a:solidFill>
            <a:schemeClr val="accent2">
              <a:hueOff val="1373170"/>
              <a:satOff val="-24404"/>
              <a:lumOff val="78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68417" y="1842712"/>
        <a:ext cx="321565" cy="5986"/>
      </dsp:txXfrm>
    </dsp:sp>
    <dsp:sp modelId="{C0D44654-2F6C-4298-B6AE-24866E9D0783}">
      <dsp:nvSpPr>
        <dsp:cNvPr id="0" name=""/>
        <dsp:cNvSpPr/>
      </dsp:nvSpPr>
      <dsp:spPr>
        <a:xfrm>
          <a:off x="6929392" y="1658"/>
          <a:ext cx="2603003" cy="1561802"/>
        </a:xfrm>
        <a:prstGeom prst="rect">
          <a:avLst/>
        </a:prstGeom>
        <a:solidFill>
          <a:schemeClr val="accent2">
            <a:hueOff val="1098536"/>
            <a:satOff val="-19523"/>
            <a:lumOff val="6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549" tIns="133886" rIns="127549" bIns="13388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 will grade first drafts as participation points and will give you feedback on them.</a:t>
          </a:r>
        </a:p>
      </dsp:txBody>
      <dsp:txXfrm>
        <a:off x="6929392" y="1658"/>
        <a:ext cx="2603003" cy="1561802"/>
      </dsp:txXfrm>
    </dsp:sp>
    <dsp:sp modelId="{F959FDFE-29FF-4D68-BEAE-787F59B931F6}">
      <dsp:nvSpPr>
        <dsp:cNvPr id="0" name=""/>
        <dsp:cNvSpPr/>
      </dsp:nvSpPr>
      <dsp:spPr>
        <a:xfrm>
          <a:off x="3127207" y="2897332"/>
          <a:ext cx="5680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8090" y="45720"/>
              </a:lnTo>
            </a:path>
          </a:pathLst>
        </a:custGeom>
        <a:noFill/>
        <a:ln w="6350" cap="flat" cmpd="sng" algn="ctr">
          <a:solidFill>
            <a:schemeClr val="accent2">
              <a:hueOff val="2059755"/>
              <a:satOff val="-36606"/>
              <a:lumOff val="117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6285" y="2940059"/>
        <a:ext cx="29934" cy="5986"/>
      </dsp:txXfrm>
    </dsp:sp>
    <dsp:sp modelId="{835E5CDE-A944-4085-A8F4-F46F14240BDA}">
      <dsp:nvSpPr>
        <dsp:cNvPr id="0" name=""/>
        <dsp:cNvSpPr/>
      </dsp:nvSpPr>
      <dsp:spPr>
        <a:xfrm>
          <a:off x="526003" y="2162151"/>
          <a:ext cx="2603003" cy="1561802"/>
        </a:xfrm>
        <a:prstGeom prst="rect">
          <a:avLst/>
        </a:prstGeom>
        <a:solidFill>
          <a:schemeClr val="accent2">
            <a:hueOff val="1647804"/>
            <a:satOff val="-29285"/>
            <a:lumOff val="9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549" tIns="133886" rIns="127549" bIns="13388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Use the feedback to revise for the peer review draft.</a:t>
          </a:r>
        </a:p>
      </dsp:txBody>
      <dsp:txXfrm>
        <a:off x="526003" y="2162151"/>
        <a:ext cx="2603003" cy="1561802"/>
      </dsp:txXfrm>
    </dsp:sp>
    <dsp:sp modelId="{F7E4E738-CE36-4BC1-B37F-C20C17BC3E93}">
      <dsp:nvSpPr>
        <dsp:cNvPr id="0" name=""/>
        <dsp:cNvSpPr/>
      </dsp:nvSpPr>
      <dsp:spPr>
        <a:xfrm>
          <a:off x="6328901" y="2897332"/>
          <a:ext cx="5680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8090" y="45720"/>
              </a:lnTo>
            </a:path>
          </a:pathLst>
        </a:custGeom>
        <a:noFill/>
        <a:ln w="6350" cap="flat" cmpd="sng" algn="ctr">
          <a:solidFill>
            <a:schemeClr val="accent2">
              <a:hueOff val="2746340"/>
              <a:satOff val="-48808"/>
              <a:lumOff val="156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597980" y="2940059"/>
        <a:ext cx="29934" cy="5986"/>
      </dsp:txXfrm>
    </dsp:sp>
    <dsp:sp modelId="{7AE1DED9-7BDA-45CE-B810-58DD9A090F27}">
      <dsp:nvSpPr>
        <dsp:cNvPr id="0" name=""/>
        <dsp:cNvSpPr/>
      </dsp:nvSpPr>
      <dsp:spPr>
        <a:xfrm>
          <a:off x="3727698" y="2162151"/>
          <a:ext cx="2603003" cy="1561802"/>
        </a:xfrm>
        <a:prstGeom prst="rect">
          <a:avLst/>
        </a:prstGeom>
        <a:solidFill>
          <a:schemeClr val="accent2">
            <a:hueOff val="2197072"/>
            <a:satOff val="-39046"/>
            <a:lumOff val="12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549" tIns="133886" rIns="127549" bIns="13388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You will email your draft to two students—I will send their emails to you. ‘CC me on the email exchange.</a:t>
          </a:r>
        </a:p>
      </dsp:txBody>
      <dsp:txXfrm>
        <a:off x="3727698" y="2162151"/>
        <a:ext cx="2603003" cy="1561802"/>
      </dsp:txXfrm>
    </dsp:sp>
    <dsp:sp modelId="{59115C81-21DD-40B2-97FE-9D2D6F61C6F6}">
      <dsp:nvSpPr>
        <dsp:cNvPr id="0" name=""/>
        <dsp:cNvSpPr/>
      </dsp:nvSpPr>
      <dsp:spPr>
        <a:xfrm>
          <a:off x="6929392" y="2162151"/>
          <a:ext cx="2603003" cy="1561802"/>
        </a:xfrm>
        <a:prstGeom prst="rect">
          <a:avLst/>
        </a:prstGeom>
        <a:solidFill>
          <a:schemeClr val="accent2">
            <a:hueOff val="2746340"/>
            <a:satOff val="-48808"/>
            <a:lumOff val="15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549" tIns="133886" rIns="127549" bIns="13388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After you receive your peer review draft, revise for the final instructor draft. (This is the one that receives a grade based on merit.) </a:t>
          </a:r>
        </a:p>
      </dsp:txBody>
      <dsp:txXfrm>
        <a:off x="6929392" y="2162151"/>
        <a:ext cx="2603003" cy="15618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Narrating an Event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Day #2</a:t>
            </a: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B8085-1FFF-44DD-A144-D794D923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Homework</a:t>
            </a:r>
          </a:p>
        </p:txBody>
      </p:sp>
      <p:graphicFrame>
        <p:nvGraphicFramePr>
          <p:cNvPr id="5" name="Content Placeholder 2" descr="SmartArt Process Diagram">
            <a:extLst>
              <a:ext uri="{FF2B5EF4-FFF2-40B4-BE49-F238E27FC236}">
                <a16:creationId xmlns:a16="http://schemas.microsoft.com/office/drawing/2014/main" id="{60233515-42BF-4401-AB7F-458C06159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3086042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33773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707F2-A35D-5047-5384-0B0412924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/>
              <a:t>Writing Process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0573AF-DA0C-195F-107F-9B6B148663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4625593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4753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442F4-79B4-86A0-6848-89E16236D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Narrating an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ABF5D-FABF-BAB7-FACB-38634FB5B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D2L/Content/Week 1/Day 2</a:t>
            </a:r>
          </a:p>
        </p:txBody>
      </p:sp>
    </p:spTree>
    <p:extLst>
      <p:ext uri="{BB962C8B-B14F-4D97-AF65-F5344CB8AC3E}">
        <p14:creationId xmlns:p14="http://schemas.microsoft.com/office/powerpoint/2010/main" val="3625913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122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2102A68-2B98-49E1-64C1-C36214426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701" y="1298983"/>
            <a:ext cx="7237877" cy="428844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56699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F2DBC9-69AD-BAFF-87D7-F98BAFF3B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1801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US" sz="2800"/>
              <a:t>Narrative Arc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377C01F-631B-A1BC-B21B-1CF3F849B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1801" y="2149813"/>
            <a:ext cx="2312479" cy="385419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is a basic story structure.</a:t>
            </a:r>
          </a:p>
        </p:txBody>
      </p:sp>
    </p:spTree>
    <p:extLst>
      <p:ext uri="{BB962C8B-B14F-4D97-AF65-F5344CB8AC3E}">
        <p14:creationId xmlns:p14="http://schemas.microsoft.com/office/powerpoint/2010/main" val="1498184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95743-D74E-1B29-6EB3-EEDAAD129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Study on Story Structure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6D562-D0EA-0C42-237A-79DEBC3B6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https://www.youtube.com/watch?v=Cs8OTGJR0V0</a:t>
            </a:r>
          </a:p>
        </p:txBody>
      </p:sp>
    </p:spTree>
    <p:extLst>
      <p:ext uri="{BB962C8B-B14F-4D97-AF65-F5344CB8AC3E}">
        <p14:creationId xmlns:p14="http://schemas.microsoft.com/office/powerpoint/2010/main" val="4066391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3681A-3EF0-8AF9-C671-50A3729F6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I begin?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8216F-1972-7F32-82A2-B6FC698D2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100000"/>
              </a:lnSpc>
            </a:pPr>
            <a:r>
              <a:rPr lang="en-US" sz="2400" dirty="0"/>
              <a:t>“Let’s get one thing clear right now, shall we?  There is no Idea Dump, no Story Central, no Island of the Buried Bestsellers; good story ideas seem to come quite literally from nowhere, sailing you right out of the empty sky: two previously unrelated ideas come together and make something new under the sun.  Your job isn’t to find these ideas but to recognize them when they show up.”</a:t>
            </a:r>
          </a:p>
          <a:p>
            <a:pPr marL="36900" indent="0" algn="l">
              <a:lnSpc>
                <a:spcPct val="100000"/>
              </a:lnSpc>
              <a:buNone/>
            </a:pPr>
            <a:r>
              <a:rPr lang="en-US" sz="2400" dirty="0"/>
              <a:t>--Steven King, </a:t>
            </a:r>
            <a:r>
              <a:rPr lang="en-US" sz="2400" i="1" dirty="0"/>
              <a:t>On Writing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85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139AE-58E8-49DC-8044-92BD6343C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 Prompt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5D5F0-04B7-4D93-84FE-5D1C2578B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You are going to start drafting your narrative by writing three different stories. They need only be a paragraph in length. Look at the prompt on the assignment sheet and begin to write about three different events.</a:t>
            </a:r>
          </a:p>
        </p:txBody>
      </p:sp>
    </p:spTree>
    <p:extLst>
      <p:ext uri="{BB962C8B-B14F-4D97-AF65-F5344CB8AC3E}">
        <p14:creationId xmlns:p14="http://schemas.microsoft.com/office/powerpoint/2010/main" val="20475283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{5624BA62-60FE-45F7-97DD-BA84A1B5D9D3}tf78829772_win32</Template>
  <TotalTime>6341</TotalTime>
  <Words>329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Garamond</vt:lpstr>
      <vt:lpstr>Sagona Book</vt:lpstr>
      <vt:lpstr>Sagona ExtraLight</vt:lpstr>
      <vt:lpstr>SavonVTI</vt:lpstr>
      <vt:lpstr>Narrating an Event</vt:lpstr>
      <vt:lpstr>Homework</vt:lpstr>
      <vt:lpstr>Writing Process</vt:lpstr>
      <vt:lpstr>Narrating an Event</vt:lpstr>
      <vt:lpstr>Narrative Arc</vt:lpstr>
      <vt:lpstr>Academic Study on Story Structure </vt:lpstr>
      <vt:lpstr>Where do I begin?</vt:lpstr>
      <vt:lpstr>Journal Prompt #2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Reflecting on Literacy</dc:title>
  <dc:creator>Herrick, Carlie E.</dc:creator>
  <cp:lastModifiedBy>Herrick, Carlie E.</cp:lastModifiedBy>
  <cp:revision>13</cp:revision>
  <dcterms:created xsi:type="dcterms:W3CDTF">2021-08-25T16:14:34Z</dcterms:created>
  <dcterms:modified xsi:type="dcterms:W3CDTF">2024-05-06T18:21:01Z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