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8808-26D1-4F4B-96F4-F3082078DD61}"/>
              </a:ext>
            </a:extLst>
          </p:cNvPr>
          <p:cNvSpPr>
            <a:spLocks noGrp="1"/>
          </p:cNvSpPr>
          <p:nvPr>
            <p:ph type="ctrTitle"/>
          </p:nvPr>
        </p:nvSpPr>
        <p:spPr>
          <a:xfrm>
            <a:off x="1257008" y="1122362"/>
            <a:ext cx="8816632" cy="357155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2E0C639-B0CD-4365-98A9-C1E5FF6CF450}"/>
              </a:ext>
            </a:extLst>
          </p:cNvPr>
          <p:cNvSpPr>
            <a:spLocks noGrp="1"/>
          </p:cNvSpPr>
          <p:nvPr>
            <p:ph type="subTitle" idx="1"/>
          </p:nvPr>
        </p:nvSpPr>
        <p:spPr>
          <a:xfrm>
            <a:off x="1257008" y="5521960"/>
            <a:ext cx="8816632" cy="944879"/>
          </a:xfrm>
        </p:spPr>
        <p:txBody>
          <a:bodyPr anchor="ct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6780C52-E6BB-4B27-B5D8-2D33B2497C56}"/>
              </a:ext>
            </a:extLst>
          </p:cNvPr>
          <p:cNvSpPr>
            <a:spLocks noGrp="1"/>
          </p:cNvSpPr>
          <p:nvPr>
            <p:ph type="dt" sz="half" idx="10"/>
          </p:nvPr>
        </p:nvSpPr>
        <p:spPr/>
        <p:txBody>
          <a:bodyPr/>
          <a:lstStyle/>
          <a:p>
            <a:fld id="{F6CCBF3A-D7FB-4B97-8FD5-6FFB20CB1E84}" type="datetimeFigureOut">
              <a:rPr lang="en-US" smtClean="0"/>
              <a:t>5/8/2024</a:t>
            </a:fld>
            <a:endParaRPr lang="en-US"/>
          </a:p>
        </p:txBody>
      </p:sp>
      <p:sp>
        <p:nvSpPr>
          <p:cNvPr id="5" name="Footer Placeholder 4">
            <a:extLst>
              <a:ext uri="{FF2B5EF4-FFF2-40B4-BE49-F238E27FC236}">
                <a16:creationId xmlns:a16="http://schemas.microsoft.com/office/drawing/2014/main" id="{AF77C649-4A0C-4EF2-8FC1-2BCF0BF9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E03F2-D0FE-49BB-8AEC-E99C4DB2D67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16" name="Straight Connector 15">
            <a:extLst>
              <a:ext uri="{FF2B5EF4-FFF2-40B4-BE49-F238E27FC236}">
                <a16:creationId xmlns:a16="http://schemas.microsoft.com/office/drawing/2014/main" id="{24A7CC8F-56A6-423D-B67A-8BA89D3EC911}"/>
              </a:ext>
            </a:extLst>
          </p:cNvPr>
          <p:cNvCxnSpPr>
            <a:cxnSpLocks/>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2750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6D52-667C-4E67-9038-A0BDFD8CCD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3E72AC-0272-475A-BD25-2AB7AC1DE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FBFF2-9ECB-4CDD-87FA-9DD1F87BFDE9}"/>
              </a:ext>
            </a:extLst>
          </p:cNvPr>
          <p:cNvSpPr>
            <a:spLocks noGrp="1"/>
          </p:cNvSpPr>
          <p:nvPr>
            <p:ph type="dt" sz="half" idx="10"/>
          </p:nvPr>
        </p:nvSpPr>
        <p:spPr/>
        <p:txBody>
          <a:bodyPr/>
          <a:lstStyle/>
          <a:p>
            <a:fld id="{F6CCBF3A-D7FB-4B97-8FD5-6FFB20CB1E84}" type="datetimeFigureOut">
              <a:rPr lang="en-US" smtClean="0"/>
              <a:t>5/8/2024</a:t>
            </a:fld>
            <a:endParaRPr lang="en-US"/>
          </a:p>
        </p:txBody>
      </p:sp>
      <p:sp>
        <p:nvSpPr>
          <p:cNvPr id="5" name="Footer Placeholder 4">
            <a:extLst>
              <a:ext uri="{FF2B5EF4-FFF2-40B4-BE49-F238E27FC236}">
                <a16:creationId xmlns:a16="http://schemas.microsoft.com/office/drawing/2014/main" id="{40AC12B3-DAF5-4BA7-A3A6-D0284716D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171AE-4A11-4035-A072-9AC4053FFA85}"/>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999584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52E95-2F50-48D3-B00E-4C259644E72E}"/>
              </a:ext>
            </a:extLst>
          </p:cNvPr>
          <p:cNvSpPr>
            <a:spLocks noGrp="1"/>
          </p:cNvSpPr>
          <p:nvPr>
            <p:ph type="title" orient="vert"/>
          </p:nvPr>
        </p:nvSpPr>
        <p:spPr>
          <a:xfrm>
            <a:off x="9050174" y="838199"/>
            <a:ext cx="2303626" cy="5338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2617C9B-4E02-49C8-B6DF-65ED3C990343}"/>
              </a:ext>
            </a:extLst>
          </p:cNvPr>
          <p:cNvSpPr>
            <a:spLocks noGrp="1"/>
          </p:cNvSpPr>
          <p:nvPr>
            <p:ph type="body" orient="vert" idx="1"/>
          </p:nvPr>
        </p:nvSpPr>
        <p:spPr>
          <a:xfrm>
            <a:off x="838200" y="838199"/>
            <a:ext cx="7734300" cy="5338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CA10C-AC31-4D80-B78F-08E48CDCB7F2}"/>
              </a:ext>
            </a:extLst>
          </p:cNvPr>
          <p:cNvSpPr>
            <a:spLocks noGrp="1"/>
          </p:cNvSpPr>
          <p:nvPr>
            <p:ph type="dt" sz="half" idx="10"/>
          </p:nvPr>
        </p:nvSpPr>
        <p:spPr/>
        <p:txBody>
          <a:bodyPr/>
          <a:lstStyle/>
          <a:p>
            <a:fld id="{F6CCBF3A-D7FB-4B97-8FD5-6FFB20CB1E84}" type="datetimeFigureOut">
              <a:rPr lang="en-US" smtClean="0"/>
              <a:t>5/8/2024</a:t>
            </a:fld>
            <a:endParaRPr lang="en-US"/>
          </a:p>
        </p:txBody>
      </p:sp>
      <p:sp>
        <p:nvSpPr>
          <p:cNvPr id="5" name="Footer Placeholder 4">
            <a:extLst>
              <a:ext uri="{FF2B5EF4-FFF2-40B4-BE49-F238E27FC236}">
                <a16:creationId xmlns:a16="http://schemas.microsoft.com/office/drawing/2014/main" id="{19AAB5B7-F312-4BC9-A5D3-72E065D1B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2E489-5442-4698-B6E3-3421A97C283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7" name="Straight Connector 6">
            <a:extLst>
              <a:ext uri="{FF2B5EF4-FFF2-40B4-BE49-F238E27FC236}">
                <a16:creationId xmlns:a16="http://schemas.microsoft.com/office/drawing/2014/main" id="{41F3A7E1-F157-4338-B7F7-9C0A2D60B7FF}"/>
              </a:ext>
            </a:extLst>
          </p:cNvPr>
          <p:cNvCxnSpPr>
            <a:cxnSpLocks/>
          </p:cNvCxnSpPr>
          <p:nvPr/>
        </p:nvCxnSpPr>
        <p:spPr>
          <a:xfrm>
            <a:off x="8811337"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490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5B5E-C545-4763-BA47-4C2C0FCA514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FA263F8-8E34-4910-BF7A-F1C5A99689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E74E5-D20D-4AB7-8D98-F336CE0ECCBE}"/>
              </a:ext>
            </a:extLst>
          </p:cNvPr>
          <p:cNvSpPr>
            <a:spLocks noGrp="1"/>
          </p:cNvSpPr>
          <p:nvPr>
            <p:ph type="dt" sz="half" idx="10"/>
          </p:nvPr>
        </p:nvSpPr>
        <p:spPr/>
        <p:txBody>
          <a:bodyPr/>
          <a:lstStyle/>
          <a:p>
            <a:fld id="{F6CCBF3A-D7FB-4B97-8FD5-6FFB20CB1E84}" type="datetimeFigureOut">
              <a:rPr lang="en-US" smtClean="0"/>
              <a:t>5/8/2024</a:t>
            </a:fld>
            <a:endParaRPr lang="en-US"/>
          </a:p>
        </p:txBody>
      </p:sp>
      <p:sp>
        <p:nvSpPr>
          <p:cNvPr id="5" name="Footer Placeholder 4">
            <a:extLst>
              <a:ext uri="{FF2B5EF4-FFF2-40B4-BE49-F238E27FC236}">
                <a16:creationId xmlns:a16="http://schemas.microsoft.com/office/drawing/2014/main" id="{C79D23AA-8F22-4B09-8FAA-CD16E5D66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8A028-A0C8-45E7-915E-B83FF59C9F1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661951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F01F-198D-4AAD-B4FB-AD3B44981ADD}"/>
              </a:ext>
            </a:extLst>
          </p:cNvPr>
          <p:cNvSpPr>
            <a:spLocks noGrp="1"/>
          </p:cNvSpPr>
          <p:nvPr>
            <p:ph type="title"/>
          </p:nvPr>
        </p:nvSpPr>
        <p:spPr>
          <a:xfrm>
            <a:off x="838200" y="838200"/>
            <a:ext cx="9438640" cy="4114800"/>
          </a:xfrm>
        </p:spPr>
        <p:txBody>
          <a:bodyPr anchor="t">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20BCC2B-311B-4FB6-B3A5-26F68055AE38}"/>
              </a:ext>
            </a:extLst>
          </p:cNvPr>
          <p:cNvSpPr>
            <a:spLocks noGrp="1"/>
          </p:cNvSpPr>
          <p:nvPr>
            <p:ph type="body" idx="1"/>
          </p:nvPr>
        </p:nvSpPr>
        <p:spPr>
          <a:xfrm>
            <a:off x="838200" y="5217160"/>
            <a:ext cx="9438640" cy="802640"/>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9CB73D-2D6B-4FA6-89A4-DCC89F80E0F1}"/>
              </a:ext>
            </a:extLst>
          </p:cNvPr>
          <p:cNvSpPr>
            <a:spLocks noGrp="1"/>
          </p:cNvSpPr>
          <p:nvPr>
            <p:ph type="dt" sz="half" idx="10"/>
          </p:nvPr>
        </p:nvSpPr>
        <p:spPr/>
        <p:txBody>
          <a:bodyPr/>
          <a:lstStyle/>
          <a:p>
            <a:fld id="{F6CCBF3A-D7FB-4B97-8FD5-6FFB20CB1E84}" type="datetimeFigureOut">
              <a:rPr lang="en-US" smtClean="0"/>
              <a:t>5/8/2024</a:t>
            </a:fld>
            <a:endParaRPr lang="en-US"/>
          </a:p>
        </p:txBody>
      </p:sp>
      <p:sp>
        <p:nvSpPr>
          <p:cNvPr id="5" name="Footer Placeholder 4">
            <a:extLst>
              <a:ext uri="{FF2B5EF4-FFF2-40B4-BE49-F238E27FC236}">
                <a16:creationId xmlns:a16="http://schemas.microsoft.com/office/drawing/2014/main" id="{B6A0C188-FF43-44C1-A005-679168D5F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D1188-DA27-47B2-8176-31193EEC4C2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275840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5A25-7E99-42A8-8D6D-648EFE203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501DC-62B7-42BD-A941-D34E92719C32}"/>
              </a:ext>
            </a:extLst>
          </p:cNvPr>
          <p:cNvSpPr>
            <a:spLocks noGrp="1"/>
          </p:cNvSpPr>
          <p:nvPr>
            <p:ph sz="half" idx="1"/>
          </p:nvPr>
        </p:nvSpPr>
        <p:spPr>
          <a:xfrm>
            <a:off x="838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765C5C1-4FD4-4958-99A0-BDADECA336BD}"/>
              </a:ext>
            </a:extLst>
          </p:cNvPr>
          <p:cNvSpPr>
            <a:spLocks noGrp="1"/>
          </p:cNvSpPr>
          <p:nvPr>
            <p:ph sz="half" idx="2"/>
          </p:nvPr>
        </p:nvSpPr>
        <p:spPr>
          <a:xfrm>
            <a:off x="6172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D1B234-5D54-44E5-B41D-B205AAF50305}"/>
              </a:ext>
            </a:extLst>
          </p:cNvPr>
          <p:cNvSpPr>
            <a:spLocks noGrp="1"/>
          </p:cNvSpPr>
          <p:nvPr>
            <p:ph type="dt" sz="half" idx="10"/>
          </p:nvPr>
        </p:nvSpPr>
        <p:spPr/>
        <p:txBody>
          <a:bodyPr/>
          <a:lstStyle/>
          <a:p>
            <a:fld id="{F6CCBF3A-D7FB-4B97-8FD5-6FFB20CB1E84}" type="datetimeFigureOut">
              <a:rPr lang="en-US" smtClean="0"/>
              <a:t>5/8/2024</a:t>
            </a:fld>
            <a:endParaRPr lang="en-US"/>
          </a:p>
        </p:txBody>
      </p:sp>
      <p:sp>
        <p:nvSpPr>
          <p:cNvPr id="6" name="Footer Placeholder 5">
            <a:extLst>
              <a:ext uri="{FF2B5EF4-FFF2-40B4-BE49-F238E27FC236}">
                <a16:creationId xmlns:a16="http://schemas.microsoft.com/office/drawing/2014/main" id="{0E67BCDB-6B96-45D6-B5E9-823A96EBD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39C5F-F16F-4AFD-98D1-FA3BB96AF2C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444110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4C1F-0040-4BBF-81A6-FD2E30637B0C}"/>
              </a:ext>
            </a:extLst>
          </p:cNvPr>
          <p:cNvSpPr>
            <a:spLocks noGrp="1"/>
          </p:cNvSpPr>
          <p:nvPr>
            <p:ph type="title"/>
          </p:nvPr>
        </p:nvSpPr>
        <p:spPr>
          <a:xfrm>
            <a:off x="839788" y="37978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2894A7-1DA1-44C1-8ED0-716279430690}"/>
              </a:ext>
            </a:extLst>
          </p:cNvPr>
          <p:cNvSpPr>
            <a:spLocks noGrp="1"/>
          </p:cNvSpPr>
          <p:nvPr>
            <p:ph type="body" idx="1"/>
          </p:nvPr>
        </p:nvSpPr>
        <p:spPr>
          <a:xfrm>
            <a:off x="839789" y="1824035"/>
            <a:ext cx="4997132"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9AB945-31E2-4B60-9076-CBB8F8594949}"/>
              </a:ext>
            </a:extLst>
          </p:cNvPr>
          <p:cNvSpPr>
            <a:spLocks noGrp="1"/>
          </p:cNvSpPr>
          <p:nvPr>
            <p:ph sz="half" idx="2"/>
          </p:nvPr>
        </p:nvSpPr>
        <p:spPr>
          <a:xfrm>
            <a:off x="839789" y="2505075"/>
            <a:ext cx="49971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1B3EA-2E84-4B8B-A104-81BD577424AD}"/>
              </a:ext>
            </a:extLst>
          </p:cNvPr>
          <p:cNvSpPr>
            <a:spLocks noGrp="1"/>
          </p:cNvSpPr>
          <p:nvPr>
            <p:ph type="body" sz="quarter" idx="3"/>
          </p:nvPr>
        </p:nvSpPr>
        <p:spPr>
          <a:xfrm>
            <a:off x="6355080" y="1824035"/>
            <a:ext cx="5000308"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511AB8-302C-476E-B80A-AA739911E304}"/>
              </a:ext>
            </a:extLst>
          </p:cNvPr>
          <p:cNvSpPr>
            <a:spLocks noGrp="1"/>
          </p:cNvSpPr>
          <p:nvPr>
            <p:ph sz="quarter" idx="4"/>
          </p:nvPr>
        </p:nvSpPr>
        <p:spPr>
          <a:xfrm>
            <a:off x="6355080" y="2505075"/>
            <a:ext cx="500030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B47C29-FE34-4E6E-9921-78C54673AAD9}"/>
              </a:ext>
            </a:extLst>
          </p:cNvPr>
          <p:cNvSpPr>
            <a:spLocks noGrp="1"/>
          </p:cNvSpPr>
          <p:nvPr>
            <p:ph type="dt" sz="half" idx="10"/>
          </p:nvPr>
        </p:nvSpPr>
        <p:spPr/>
        <p:txBody>
          <a:bodyPr/>
          <a:lstStyle/>
          <a:p>
            <a:fld id="{F6CCBF3A-D7FB-4B97-8FD5-6FFB20CB1E84}" type="datetimeFigureOut">
              <a:rPr lang="en-US" smtClean="0"/>
              <a:t>5/8/2024</a:t>
            </a:fld>
            <a:endParaRPr lang="en-US"/>
          </a:p>
        </p:txBody>
      </p:sp>
      <p:sp>
        <p:nvSpPr>
          <p:cNvPr id="8" name="Footer Placeholder 7">
            <a:extLst>
              <a:ext uri="{FF2B5EF4-FFF2-40B4-BE49-F238E27FC236}">
                <a16:creationId xmlns:a16="http://schemas.microsoft.com/office/drawing/2014/main" id="{3CF6B420-A9CE-4BB6-A653-5C3ABC7D67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1DF8FE-1179-4798-B16D-AF1DFA266D4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868501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6F1A-0A68-4048-808F-CD7A9F3B0846}"/>
              </a:ext>
            </a:extLst>
          </p:cNvPr>
          <p:cNvSpPr>
            <a:spLocks noGrp="1"/>
          </p:cNvSpPr>
          <p:nvPr>
            <p:ph type="title"/>
          </p:nvPr>
        </p:nvSpPr>
        <p:spPr>
          <a:xfrm>
            <a:off x="838200" y="999592"/>
            <a:ext cx="10515600" cy="1573223"/>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28ACB3E6-5365-48F5-8D2A-0B002BA357E3}"/>
              </a:ext>
            </a:extLst>
          </p:cNvPr>
          <p:cNvSpPr>
            <a:spLocks noGrp="1"/>
          </p:cNvSpPr>
          <p:nvPr>
            <p:ph type="dt" sz="half" idx="10"/>
          </p:nvPr>
        </p:nvSpPr>
        <p:spPr/>
        <p:txBody>
          <a:bodyPr/>
          <a:lstStyle/>
          <a:p>
            <a:fld id="{F6CCBF3A-D7FB-4B97-8FD5-6FFB20CB1E84}" type="datetimeFigureOut">
              <a:rPr lang="en-US" smtClean="0"/>
              <a:t>5/8/2024</a:t>
            </a:fld>
            <a:endParaRPr lang="en-US"/>
          </a:p>
        </p:txBody>
      </p:sp>
      <p:sp>
        <p:nvSpPr>
          <p:cNvPr id="4" name="Footer Placeholder 3">
            <a:extLst>
              <a:ext uri="{FF2B5EF4-FFF2-40B4-BE49-F238E27FC236}">
                <a16:creationId xmlns:a16="http://schemas.microsoft.com/office/drawing/2014/main" id="{FF7D8EE9-4D97-4B2F-8D38-41CB9EE774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C5952-0A27-4FAB-A3FD-12003787676B}"/>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456082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08427-909D-4679-9192-BC99557A7D06}"/>
              </a:ext>
            </a:extLst>
          </p:cNvPr>
          <p:cNvSpPr>
            <a:spLocks noGrp="1"/>
          </p:cNvSpPr>
          <p:nvPr>
            <p:ph type="dt" sz="half" idx="10"/>
          </p:nvPr>
        </p:nvSpPr>
        <p:spPr/>
        <p:txBody>
          <a:bodyPr/>
          <a:lstStyle/>
          <a:p>
            <a:fld id="{F6CCBF3A-D7FB-4B97-8FD5-6FFB20CB1E84}" type="datetimeFigureOut">
              <a:rPr lang="en-US" smtClean="0"/>
              <a:t>5/8/2024</a:t>
            </a:fld>
            <a:endParaRPr lang="en-US"/>
          </a:p>
        </p:txBody>
      </p:sp>
      <p:sp>
        <p:nvSpPr>
          <p:cNvPr id="3" name="Footer Placeholder 2">
            <a:extLst>
              <a:ext uri="{FF2B5EF4-FFF2-40B4-BE49-F238E27FC236}">
                <a16:creationId xmlns:a16="http://schemas.microsoft.com/office/drawing/2014/main" id="{508E39A6-1E09-42B5-85B4-7E8B5AB2AE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938940-01DD-4C97-8649-E01C3B0EDF7C}"/>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890253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3B3D-D568-40B4-A73A-1C8EA9ABB098}"/>
              </a:ext>
            </a:extLst>
          </p:cNvPr>
          <p:cNvSpPr>
            <a:spLocks noGrp="1"/>
          </p:cNvSpPr>
          <p:nvPr>
            <p:ph type="title"/>
          </p:nvPr>
        </p:nvSpPr>
        <p:spPr>
          <a:xfrm>
            <a:off x="839789" y="457200"/>
            <a:ext cx="3691818" cy="17018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D586EB3-917A-43B7-85BB-D00B5D2F07E4}"/>
              </a:ext>
            </a:extLst>
          </p:cNvPr>
          <p:cNvSpPr>
            <a:spLocks noGrp="1"/>
          </p:cNvSpPr>
          <p:nvPr>
            <p:ph idx="1"/>
          </p:nvPr>
        </p:nvSpPr>
        <p:spPr>
          <a:xfrm>
            <a:off x="5514798" y="987425"/>
            <a:ext cx="5840589" cy="50323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7AC029-3BC1-4637-A7F9-BC786DC26A38}"/>
              </a:ext>
            </a:extLst>
          </p:cNvPr>
          <p:cNvSpPr>
            <a:spLocks noGrp="1"/>
          </p:cNvSpPr>
          <p:nvPr>
            <p:ph type="body" sz="half" idx="2"/>
          </p:nvPr>
        </p:nvSpPr>
        <p:spPr>
          <a:xfrm>
            <a:off x="839789" y="2372360"/>
            <a:ext cx="3691817" cy="349662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0B948-89C5-4AC5-B7A0-17136F5C5A6A}"/>
              </a:ext>
            </a:extLst>
          </p:cNvPr>
          <p:cNvSpPr>
            <a:spLocks noGrp="1"/>
          </p:cNvSpPr>
          <p:nvPr>
            <p:ph type="dt" sz="half" idx="10"/>
          </p:nvPr>
        </p:nvSpPr>
        <p:spPr/>
        <p:txBody>
          <a:bodyPr/>
          <a:lstStyle/>
          <a:p>
            <a:fld id="{F6CCBF3A-D7FB-4B97-8FD5-6FFB20CB1E84}" type="datetimeFigureOut">
              <a:rPr lang="en-US" smtClean="0"/>
              <a:t>5/8/2024</a:t>
            </a:fld>
            <a:endParaRPr lang="en-US"/>
          </a:p>
        </p:txBody>
      </p:sp>
      <p:sp>
        <p:nvSpPr>
          <p:cNvPr id="6" name="Footer Placeholder 5">
            <a:extLst>
              <a:ext uri="{FF2B5EF4-FFF2-40B4-BE49-F238E27FC236}">
                <a16:creationId xmlns:a16="http://schemas.microsoft.com/office/drawing/2014/main" id="{F3A6C8C5-652F-46CB-BD26-E262B057F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B50CB-E91F-4B71-81F0-800F2B51A34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8B69B885-FDB8-4C62-A285-A0CDC49A6B0C}"/>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237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941E-6445-4840-81AE-104EF7A4F7E9}"/>
              </a:ext>
            </a:extLst>
          </p:cNvPr>
          <p:cNvSpPr>
            <a:spLocks noGrp="1"/>
          </p:cNvSpPr>
          <p:nvPr>
            <p:ph type="title"/>
          </p:nvPr>
        </p:nvSpPr>
        <p:spPr>
          <a:xfrm>
            <a:off x="839789" y="457200"/>
            <a:ext cx="3696652" cy="17018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3F8B866-E32B-4AE7-AEF3-6974AE3288F3}"/>
              </a:ext>
            </a:extLst>
          </p:cNvPr>
          <p:cNvSpPr>
            <a:spLocks noGrp="1"/>
          </p:cNvSpPr>
          <p:nvPr>
            <p:ph type="pic" idx="1"/>
          </p:nvPr>
        </p:nvSpPr>
        <p:spPr>
          <a:xfrm>
            <a:off x="5786120" y="838200"/>
            <a:ext cx="560323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2ABB7A-E157-499A-B224-C2313181F569}"/>
              </a:ext>
            </a:extLst>
          </p:cNvPr>
          <p:cNvSpPr>
            <a:spLocks noGrp="1"/>
          </p:cNvSpPr>
          <p:nvPr>
            <p:ph type="body" sz="half" idx="2"/>
          </p:nvPr>
        </p:nvSpPr>
        <p:spPr>
          <a:xfrm>
            <a:off x="839789" y="2367280"/>
            <a:ext cx="3696652" cy="35017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77283-E2B8-405E-BB6E-9F121140E506}"/>
              </a:ext>
            </a:extLst>
          </p:cNvPr>
          <p:cNvSpPr>
            <a:spLocks noGrp="1"/>
          </p:cNvSpPr>
          <p:nvPr>
            <p:ph type="dt" sz="half" idx="10"/>
          </p:nvPr>
        </p:nvSpPr>
        <p:spPr/>
        <p:txBody>
          <a:bodyPr/>
          <a:lstStyle/>
          <a:p>
            <a:fld id="{F6CCBF3A-D7FB-4B97-8FD5-6FFB20CB1E84}" type="datetimeFigureOut">
              <a:rPr lang="en-US" smtClean="0"/>
              <a:t>5/8/2024</a:t>
            </a:fld>
            <a:endParaRPr lang="en-US"/>
          </a:p>
        </p:txBody>
      </p:sp>
      <p:sp>
        <p:nvSpPr>
          <p:cNvPr id="6" name="Footer Placeholder 5">
            <a:extLst>
              <a:ext uri="{FF2B5EF4-FFF2-40B4-BE49-F238E27FC236}">
                <a16:creationId xmlns:a16="http://schemas.microsoft.com/office/drawing/2014/main" id="{F9F21F05-EB94-417F-B19B-96FF3D9EC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7C3C7-B6DB-4064-8E66-9FB770C888E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51E233FA-220A-423F-907E-5F81526A28A0}"/>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660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76A66-BE83-43F9-A28B-02DF7879AD52}"/>
              </a:ext>
            </a:extLst>
          </p:cNvPr>
          <p:cNvSpPr>
            <a:spLocks noGrp="1"/>
          </p:cNvSpPr>
          <p:nvPr>
            <p:ph type="title"/>
          </p:nvPr>
        </p:nvSpPr>
        <p:spPr>
          <a:xfrm>
            <a:off x="838200" y="584990"/>
            <a:ext cx="10515600" cy="111681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9D76E94-F276-4F0F-8DD9-B1F8A3198AE1}"/>
              </a:ext>
            </a:extLst>
          </p:cNvPr>
          <p:cNvSpPr>
            <a:spLocks noGrp="1"/>
          </p:cNvSpPr>
          <p:nvPr>
            <p:ph type="body" idx="1"/>
          </p:nvPr>
        </p:nvSpPr>
        <p:spPr>
          <a:xfrm>
            <a:off x="838200" y="2061469"/>
            <a:ext cx="10515600"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4AD964E-3A2E-4DB9-B96A-EDE144A47BDC}"/>
              </a:ext>
            </a:extLst>
          </p:cNvPr>
          <p:cNvSpPr>
            <a:spLocks noGrp="1"/>
          </p:cNvSpPr>
          <p:nvPr>
            <p:ph type="dt" sz="half" idx="2"/>
          </p:nvPr>
        </p:nvSpPr>
        <p:spPr>
          <a:xfrm rot="5400000">
            <a:off x="10425981" y="4687095"/>
            <a:ext cx="2706690" cy="365125"/>
          </a:xfrm>
          <a:prstGeom prst="rect">
            <a:avLst/>
          </a:prstGeom>
        </p:spPr>
        <p:txBody>
          <a:bodyPr vert="horz" lIns="91440" tIns="45720" rIns="91440" bIns="45720" rtlCol="0" anchor="ctr"/>
          <a:lstStyle>
            <a:lvl1pPr algn="r">
              <a:defRPr sz="1000">
                <a:solidFill>
                  <a:schemeClr val="tx1"/>
                </a:solidFill>
              </a:defRPr>
            </a:lvl1pPr>
          </a:lstStyle>
          <a:p>
            <a:fld id="{F6CCBF3A-D7FB-4B97-8FD5-6FFB20CB1E84}" type="datetimeFigureOut">
              <a:rPr lang="en-US" smtClean="0"/>
              <a:t>5/8/2024</a:t>
            </a:fld>
            <a:endParaRPr lang="en-US"/>
          </a:p>
        </p:txBody>
      </p:sp>
      <p:sp>
        <p:nvSpPr>
          <p:cNvPr id="5" name="Footer Placeholder 4">
            <a:extLst>
              <a:ext uri="{FF2B5EF4-FFF2-40B4-BE49-F238E27FC236}">
                <a16:creationId xmlns:a16="http://schemas.microsoft.com/office/drawing/2014/main" id="{0DACB382-EE11-430D-941A-DB76EEB7F2D5}"/>
              </a:ext>
            </a:extLst>
          </p:cNvPr>
          <p:cNvSpPr>
            <a:spLocks noGrp="1"/>
          </p:cNvSpPr>
          <p:nvPr>
            <p:ph type="ftr" sz="quarter" idx="3"/>
          </p:nvPr>
        </p:nvSpPr>
        <p:spPr>
          <a:xfrm rot="5400000">
            <a:off x="-1131161" y="1592957"/>
            <a:ext cx="2973522"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3C562FE-ACD1-43F2-A3DE-5B11E10B7EA5}"/>
              </a:ext>
            </a:extLst>
          </p:cNvPr>
          <p:cNvSpPr>
            <a:spLocks noGrp="1"/>
          </p:cNvSpPr>
          <p:nvPr>
            <p:ph type="sldNum" sz="quarter" idx="4"/>
          </p:nvPr>
        </p:nvSpPr>
        <p:spPr>
          <a:xfrm>
            <a:off x="11512296" y="6356350"/>
            <a:ext cx="574620" cy="365125"/>
          </a:xfrm>
          <a:prstGeom prst="rect">
            <a:avLst/>
          </a:prstGeom>
        </p:spPr>
        <p:txBody>
          <a:bodyPr vert="horz" lIns="91440" tIns="45720" rIns="91440" bIns="45720" rtlCol="0" anchor="ctr"/>
          <a:lstStyle>
            <a:lvl1pPr algn="ctr">
              <a:defRPr sz="1000">
                <a:solidFill>
                  <a:schemeClr val="tx1"/>
                </a:solidFill>
              </a:defRPr>
            </a:lvl1pPr>
          </a:lstStyle>
          <a:p>
            <a:fld id="{3109D357-8067-4A1F-97B2-93C5160B78D9}" type="slidenum">
              <a:rPr lang="en-US" smtClean="0"/>
              <a:t>‹#›</a:t>
            </a:fld>
            <a:endParaRPr lang="en-US"/>
          </a:p>
        </p:txBody>
      </p:sp>
      <p:cxnSp>
        <p:nvCxnSpPr>
          <p:cNvPr id="13" name="Straight Connector 12">
            <a:extLst>
              <a:ext uri="{FF2B5EF4-FFF2-40B4-BE49-F238E27FC236}">
                <a16:creationId xmlns:a16="http://schemas.microsoft.com/office/drawing/2014/main" id="{1EB34A3B-1FD5-48FF-9982-1E64C864C01D}"/>
              </a:ext>
            </a:extLst>
          </p:cNvPr>
          <p:cNvCxnSpPr>
            <a:cxnSpLocks/>
          </p:cNvCxnSpPr>
          <p:nvPr/>
        </p:nvCxnSpPr>
        <p:spPr>
          <a:xfrm flipH="1">
            <a:off x="4" y="1824111"/>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38461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626F98-F213-4034-8836-88A71501D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on laser lights aligned to form a triangle">
            <a:extLst>
              <a:ext uri="{FF2B5EF4-FFF2-40B4-BE49-F238E27FC236}">
                <a16:creationId xmlns:a16="http://schemas.microsoft.com/office/drawing/2014/main" id="{45FDE5E5-3EE1-894C-4F4A-070522506025}"/>
              </a:ext>
            </a:extLst>
          </p:cNvPr>
          <p:cNvPicPr>
            <a:picLocks noChangeAspect="1"/>
          </p:cNvPicPr>
          <p:nvPr/>
        </p:nvPicPr>
        <p:blipFill rotWithShape="1">
          <a:blip r:embed="rId2">
            <a:alphaModFix amt="60000"/>
          </a:blip>
          <a:srcRect t="8915" b="1085"/>
          <a:stretch/>
        </p:blipFill>
        <p:spPr>
          <a:xfrm>
            <a:off x="20" y="1"/>
            <a:ext cx="12191980" cy="6857999"/>
          </a:xfrm>
          <a:prstGeom prst="rect">
            <a:avLst/>
          </a:prstGeom>
        </p:spPr>
      </p:pic>
      <p:sp useBgFill="1">
        <p:nvSpPr>
          <p:cNvPr id="11" name="Freeform: Shape 10">
            <a:extLst>
              <a:ext uri="{FF2B5EF4-FFF2-40B4-BE49-F238E27FC236}">
                <a16:creationId xmlns:a16="http://schemas.microsoft.com/office/drawing/2014/main" id="{6B3DAACF-D844-4480-94BE-2DE00ABEE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75199" y="726177"/>
            <a:ext cx="5241603" cy="5343721"/>
          </a:xfrm>
          <a:custGeom>
            <a:avLst/>
            <a:gdLst>
              <a:gd name="connsiteX0" fmla="*/ 5325805 w 5325805"/>
              <a:gd name="connsiteY0" fmla="*/ 2714782 h 5429563"/>
              <a:gd name="connsiteX1" fmla="*/ 2611024 w 5325805"/>
              <a:gd name="connsiteY1" fmla="*/ 5429563 h 5429563"/>
              <a:gd name="connsiteX2" fmla="*/ 1942188 w 5325805"/>
              <a:gd name="connsiteY2" fmla="*/ 5429563 h 5429563"/>
              <a:gd name="connsiteX3" fmla="*/ 668836 w 5325805"/>
              <a:gd name="connsiteY3" fmla="*/ 5429563 h 5429563"/>
              <a:gd name="connsiteX4" fmla="*/ 0 w 5325805"/>
              <a:gd name="connsiteY4" fmla="*/ 5429563 h 5429563"/>
              <a:gd name="connsiteX5" fmla="*/ 0 w 5325805"/>
              <a:gd name="connsiteY5" fmla="*/ 0 h 5429563"/>
              <a:gd name="connsiteX6" fmla="*/ 668836 w 5325805"/>
              <a:gd name="connsiteY6" fmla="*/ 0 h 5429563"/>
              <a:gd name="connsiteX7" fmla="*/ 1942188 w 5325805"/>
              <a:gd name="connsiteY7" fmla="*/ 0 h 5429563"/>
              <a:gd name="connsiteX8" fmla="*/ 2611024 w 5325805"/>
              <a:gd name="connsiteY8" fmla="*/ 0 h 5429563"/>
              <a:gd name="connsiteX9" fmla="*/ 5325805 w 5325805"/>
              <a:gd name="connsiteY9" fmla="*/ 2714782 h 542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25805" h="5429563">
                <a:moveTo>
                  <a:pt x="5325805" y="2714782"/>
                </a:moveTo>
                <a:cubicBezTo>
                  <a:pt x="5325805" y="4214114"/>
                  <a:pt x="4110356" y="5429563"/>
                  <a:pt x="2611024" y="5429563"/>
                </a:cubicBezTo>
                <a:lnTo>
                  <a:pt x="1942188" y="5429563"/>
                </a:lnTo>
                <a:lnTo>
                  <a:pt x="668836" y="5429563"/>
                </a:lnTo>
                <a:lnTo>
                  <a:pt x="0" y="5429563"/>
                </a:lnTo>
                <a:lnTo>
                  <a:pt x="0" y="0"/>
                </a:lnTo>
                <a:lnTo>
                  <a:pt x="668836" y="0"/>
                </a:lnTo>
                <a:lnTo>
                  <a:pt x="1942188" y="0"/>
                </a:lnTo>
                <a:lnTo>
                  <a:pt x="2611024" y="0"/>
                </a:lnTo>
                <a:cubicBezTo>
                  <a:pt x="4110356" y="0"/>
                  <a:pt x="5325805" y="1215450"/>
                  <a:pt x="5325805" y="2714782"/>
                </a:cubicBezTo>
                <a:close/>
              </a:path>
            </a:pathLst>
          </a:custGeom>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A8D2351-483B-AEE5-EB1D-14609EB27D77}"/>
              </a:ext>
            </a:extLst>
          </p:cNvPr>
          <p:cNvSpPr>
            <a:spLocks noGrp="1"/>
          </p:cNvSpPr>
          <p:nvPr>
            <p:ph type="ctrTitle"/>
          </p:nvPr>
        </p:nvSpPr>
        <p:spPr>
          <a:xfrm>
            <a:off x="1524000" y="1336430"/>
            <a:ext cx="9144000" cy="2820573"/>
          </a:xfrm>
        </p:spPr>
        <p:txBody>
          <a:bodyPr>
            <a:normAutofit/>
          </a:bodyPr>
          <a:lstStyle/>
          <a:p>
            <a:pPr algn="ctr"/>
            <a:r>
              <a:rPr lang="en-US" sz="6600" dirty="0"/>
              <a:t>Peer Review day</a:t>
            </a:r>
          </a:p>
        </p:txBody>
      </p:sp>
      <p:sp>
        <p:nvSpPr>
          <p:cNvPr id="3" name="Subtitle 2">
            <a:extLst>
              <a:ext uri="{FF2B5EF4-FFF2-40B4-BE49-F238E27FC236}">
                <a16:creationId xmlns:a16="http://schemas.microsoft.com/office/drawing/2014/main" id="{A9BB5166-5E90-A734-AB68-D3E051D896E2}"/>
              </a:ext>
            </a:extLst>
          </p:cNvPr>
          <p:cNvSpPr>
            <a:spLocks noGrp="1"/>
          </p:cNvSpPr>
          <p:nvPr>
            <p:ph type="subTitle" idx="1"/>
          </p:nvPr>
        </p:nvSpPr>
        <p:spPr>
          <a:xfrm>
            <a:off x="4068856" y="4628271"/>
            <a:ext cx="4054288" cy="1069144"/>
          </a:xfrm>
        </p:spPr>
        <p:txBody>
          <a:bodyPr>
            <a:normAutofit/>
          </a:bodyPr>
          <a:lstStyle/>
          <a:p>
            <a:pPr algn="ctr"/>
            <a:r>
              <a:rPr lang="en-US" dirty="0"/>
              <a:t>Day #4</a:t>
            </a:r>
          </a:p>
        </p:txBody>
      </p:sp>
    </p:spTree>
    <p:extLst>
      <p:ext uri="{BB962C8B-B14F-4D97-AF65-F5344CB8AC3E}">
        <p14:creationId xmlns:p14="http://schemas.microsoft.com/office/powerpoint/2010/main" val="2414231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9ECE2-0FA9-3331-BF5F-D76827752570}"/>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FADAE66B-041E-8A97-3F22-4579BED60CC8}"/>
              </a:ext>
            </a:extLst>
          </p:cNvPr>
          <p:cNvSpPr>
            <a:spLocks noGrp="1"/>
          </p:cNvSpPr>
          <p:nvPr>
            <p:ph idx="1"/>
          </p:nvPr>
        </p:nvSpPr>
        <p:spPr/>
        <p:txBody>
          <a:bodyPr/>
          <a:lstStyle/>
          <a:p>
            <a:pPr marL="0" indent="0">
              <a:buNone/>
            </a:pPr>
            <a:r>
              <a:rPr lang="en-US" u="sng" dirty="0"/>
              <a:t>For Thursday</a:t>
            </a:r>
          </a:p>
          <a:p>
            <a:r>
              <a:rPr lang="en-US" dirty="0"/>
              <a:t>Look for email from me, notifying you of your peer review group. </a:t>
            </a:r>
          </a:p>
          <a:p>
            <a:r>
              <a:rPr lang="en-US" dirty="0"/>
              <a:t>Provide feedback on both essays using the comment function on Word or Google docs.</a:t>
            </a:r>
          </a:p>
          <a:p>
            <a:r>
              <a:rPr lang="en-US" dirty="0"/>
              <a:t>Email your peers back and ‘cc me on the email by 11:30pm on May 9th.</a:t>
            </a:r>
          </a:p>
          <a:p>
            <a:pPr marL="0" indent="0">
              <a:buNone/>
            </a:pPr>
            <a:endParaRPr lang="en-US" dirty="0"/>
          </a:p>
          <a:p>
            <a:pPr marL="0" indent="0">
              <a:buNone/>
            </a:pPr>
            <a:r>
              <a:rPr lang="en-US" u="sng" dirty="0"/>
              <a:t>For Friday</a:t>
            </a:r>
          </a:p>
          <a:p>
            <a:pPr marL="0" indent="0">
              <a:buNone/>
            </a:pPr>
            <a:r>
              <a:rPr lang="en-US" dirty="0"/>
              <a:t>Journals 1-4</a:t>
            </a:r>
          </a:p>
          <a:p>
            <a:pPr marL="0" indent="0">
              <a:buNone/>
            </a:pPr>
            <a:r>
              <a:rPr lang="en-US" dirty="0"/>
              <a:t>Narrating an Event due.</a:t>
            </a:r>
          </a:p>
        </p:txBody>
      </p:sp>
    </p:spTree>
    <p:extLst>
      <p:ext uri="{BB962C8B-B14F-4D97-AF65-F5344CB8AC3E}">
        <p14:creationId xmlns:p14="http://schemas.microsoft.com/office/powerpoint/2010/main" val="502209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ED266-5EC8-D086-C292-09DB3C56083C}"/>
              </a:ext>
            </a:extLst>
          </p:cNvPr>
          <p:cNvSpPr>
            <a:spLocks noGrp="1"/>
          </p:cNvSpPr>
          <p:nvPr>
            <p:ph type="title"/>
          </p:nvPr>
        </p:nvSpPr>
        <p:spPr/>
        <p:txBody>
          <a:bodyPr/>
          <a:lstStyle/>
          <a:p>
            <a:r>
              <a:rPr lang="en-US" dirty="0"/>
              <a:t>Higher Order Concerns</a:t>
            </a:r>
          </a:p>
        </p:txBody>
      </p:sp>
      <p:sp>
        <p:nvSpPr>
          <p:cNvPr id="3" name="Content Placeholder 2">
            <a:extLst>
              <a:ext uri="{FF2B5EF4-FFF2-40B4-BE49-F238E27FC236}">
                <a16:creationId xmlns:a16="http://schemas.microsoft.com/office/drawing/2014/main" id="{5905D90C-8B1C-E28C-69D5-A59DDCAFBF96}"/>
              </a:ext>
            </a:extLst>
          </p:cNvPr>
          <p:cNvSpPr>
            <a:spLocks noGrp="1"/>
          </p:cNvSpPr>
          <p:nvPr>
            <p:ph idx="1"/>
          </p:nvPr>
        </p:nvSpPr>
        <p:spPr/>
        <p:txBody>
          <a:bodyPr/>
          <a:lstStyle/>
          <a:p>
            <a:r>
              <a:rPr lang="en-US" dirty="0"/>
              <a:t>Look for the narrative arc. Does it have tension? A climax? An ending?</a:t>
            </a:r>
          </a:p>
          <a:p>
            <a:r>
              <a:rPr lang="en-US" dirty="0"/>
              <a:t>How is the organization? Can you suggest changes that will make it clearer?</a:t>
            </a:r>
          </a:p>
          <a:p>
            <a:r>
              <a:rPr lang="en-US" dirty="0"/>
              <a:t>Did you feel like you were in the story because of the description and detail? What could be better? Does the piece slow down because of the description? If so, where?</a:t>
            </a:r>
          </a:p>
          <a:p>
            <a:r>
              <a:rPr lang="en-US" dirty="0"/>
              <a:t>Does the dialogue make sense for the characters?</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451747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7AF95-11CA-5834-9EB2-6571B9D9342E}"/>
              </a:ext>
            </a:extLst>
          </p:cNvPr>
          <p:cNvSpPr>
            <a:spLocks noGrp="1"/>
          </p:cNvSpPr>
          <p:nvPr>
            <p:ph type="title"/>
          </p:nvPr>
        </p:nvSpPr>
        <p:spPr/>
        <p:txBody>
          <a:bodyPr/>
          <a:lstStyle/>
          <a:p>
            <a:r>
              <a:rPr lang="en-US" dirty="0"/>
              <a:t>Lower Order Concerns</a:t>
            </a:r>
          </a:p>
        </p:txBody>
      </p:sp>
      <p:sp>
        <p:nvSpPr>
          <p:cNvPr id="3" name="Content Placeholder 2">
            <a:extLst>
              <a:ext uri="{FF2B5EF4-FFF2-40B4-BE49-F238E27FC236}">
                <a16:creationId xmlns:a16="http://schemas.microsoft.com/office/drawing/2014/main" id="{D14AE40D-823B-0AF1-66DE-D867225CBD51}"/>
              </a:ext>
            </a:extLst>
          </p:cNvPr>
          <p:cNvSpPr>
            <a:spLocks noGrp="1"/>
          </p:cNvSpPr>
          <p:nvPr>
            <p:ph idx="1"/>
          </p:nvPr>
        </p:nvSpPr>
        <p:spPr/>
        <p:txBody>
          <a:bodyPr/>
          <a:lstStyle/>
          <a:p>
            <a:r>
              <a:rPr lang="en-US" dirty="0"/>
              <a:t>What common grammatical errors do you see?</a:t>
            </a:r>
          </a:p>
          <a:p>
            <a:r>
              <a:rPr lang="en-US" dirty="0"/>
              <a:t>Are there tense shifts that make the piece awkward to read?</a:t>
            </a:r>
          </a:p>
          <a:p>
            <a:r>
              <a:rPr lang="en-US" dirty="0"/>
              <a:t>Are paragraphs confusing because they are written in a stream of consciousness style?</a:t>
            </a:r>
          </a:p>
          <a:p>
            <a:r>
              <a:rPr lang="en-US" dirty="0"/>
              <a:t>Are there capitalization errors?</a:t>
            </a:r>
          </a:p>
        </p:txBody>
      </p:sp>
    </p:spTree>
    <p:extLst>
      <p:ext uri="{BB962C8B-B14F-4D97-AF65-F5344CB8AC3E}">
        <p14:creationId xmlns:p14="http://schemas.microsoft.com/office/powerpoint/2010/main" val="3013074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2B98-C8EC-32C4-B626-1383EFD1CFA1}"/>
              </a:ext>
            </a:extLst>
          </p:cNvPr>
          <p:cNvSpPr>
            <a:spLocks noGrp="1"/>
          </p:cNvSpPr>
          <p:nvPr>
            <p:ph type="title"/>
          </p:nvPr>
        </p:nvSpPr>
        <p:spPr/>
        <p:txBody>
          <a:bodyPr/>
          <a:lstStyle/>
          <a:p>
            <a:r>
              <a:rPr lang="en-US" dirty="0"/>
              <a:t>Example Essays</a:t>
            </a:r>
          </a:p>
        </p:txBody>
      </p:sp>
      <p:sp>
        <p:nvSpPr>
          <p:cNvPr id="3" name="Content Placeholder 2">
            <a:extLst>
              <a:ext uri="{FF2B5EF4-FFF2-40B4-BE49-F238E27FC236}">
                <a16:creationId xmlns:a16="http://schemas.microsoft.com/office/drawing/2014/main" id="{CCAED606-0E2E-4C38-738B-D707ADF351A5}"/>
              </a:ext>
            </a:extLst>
          </p:cNvPr>
          <p:cNvSpPr>
            <a:spLocks noGrp="1"/>
          </p:cNvSpPr>
          <p:nvPr>
            <p:ph idx="1"/>
          </p:nvPr>
        </p:nvSpPr>
        <p:spPr/>
        <p:txBody>
          <a:bodyPr/>
          <a:lstStyle/>
          <a:p>
            <a:r>
              <a:rPr lang="en-US" dirty="0"/>
              <a:t>D2L/Content/Day #3</a:t>
            </a:r>
          </a:p>
        </p:txBody>
      </p:sp>
    </p:spTree>
    <p:extLst>
      <p:ext uri="{BB962C8B-B14F-4D97-AF65-F5344CB8AC3E}">
        <p14:creationId xmlns:p14="http://schemas.microsoft.com/office/powerpoint/2010/main" val="403223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B0CEC-93DC-D933-AE20-6A1DB3849F47}"/>
              </a:ext>
            </a:extLst>
          </p:cNvPr>
          <p:cNvSpPr>
            <a:spLocks noGrp="1"/>
          </p:cNvSpPr>
          <p:nvPr>
            <p:ph type="title"/>
          </p:nvPr>
        </p:nvSpPr>
        <p:spPr/>
        <p:txBody>
          <a:bodyPr>
            <a:normAutofit fontScale="90000"/>
          </a:bodyPr>
          <a:lstStyle/>
          <a:p>
            <a:r>
              <a:rPr lang="en-US" dirty="0"/>
              <a:t>Rubric for the Narrating an Event</a:t>
            </a:r>
          </a:p>
        </p:txBody>
      </p:sp>
      <p:sp>
        <p:nvSpPr>
          <p:cNvPr id="3" name="Content Placeholder 2">
            <a:extLst>
              <a:ext uri="{FF2B5EF4-FFF2-40B4-BE49-F238E27FC236}">
                <a16:creationId xmlns:a16="http://schemas.microsoft.com/office/drawing/2014/main" id="{CA1CE046-EFD1-25E9-EEE8-8FB28E5D2253}"/>
              </a:ext>
            </a:extLst>
          </p:cNvPr>
          <p:cNvSpPr>
            <a:spLocks noGrp="1"/>
          </p:cNvSpPr>
          <p:nvPr>
            <p:ph idx="1"/>
          </p:nvPr>
        </p:nvSpPr>
        <p:spPr/>
        <p:txBody>
          <a:bodyPr/>
          <a:lstStyle/>
          <a:p>
            <a:r>
              <a:rPr lang="en-US" dirty="0"/>
              <a:t>D2L/Content/Day #4</a:t>
            </a:r>
          </a:p>
        </p:txBody>
      </p:sp>
    </p:spTree>
    <p:extLst>
      <p:ext uri="{BB962C8B-B14F-4D97-AF65-F5344CB8AC3E}">
        <p14:creationId xmlns:p14="http://schemas.microsoft.com/office/powerpoint/2010/main" val="534112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5AC02-136F-1C96-CAA4-6DB66CE3C3A8}"/>
              </a:ext>
            </a:extLst>
          </p:cNvPr>
          <p:cNvSpPr>
            <a:spLocks noGrp="1"/>
          </p:cNvSpPr>
          <p:nvPr>
            <p:ph type="title"/>
          </p:nvPr>
        </p:nvSpPr>
        <p:spPr/>
        <p:txBody>
          <a:bodyPr/>
          <a:lstStyle/>
          <a:p>
            <a:r>
              <a:rPr lang="en-US" dirty="0"/>
              <a:t>Journal #4</a:t>
            </a:r>
          </a:p>
        </p:txBody>
      </p:sp>
      <p:sp>
        <p:nvSpPr>
          <p:cNvPr id="3" name="Content Placeholder 2">
            <a:extLst>
              <a:ext uri="{FF2B5EF4-FFF2-40B4-BE49-F238E27FC236}">
                <a16:creationId xmlns:a16="http://schemas.microsoft.com/office/drawing/2014/main" id="{B92016B4-F91B-7784-9292-1BA2AF0C8DD2}"/>
              </a:ext>
            </a:extLst>
          </p:cNvPr>
          <p:cNvSpPr>
            <a:spLocks noGrp="1"/>
          </p:cNvSpPr>
          <p:nvPr>
            <p:ph idx="1"/>
          </p:nvPr>
        </p:nvSpPr>
        <p:spPr/>
        <p:txBody>
          <a:bodyPr/>
          <a:lstStyle/>
          <a:p>
            <a:r>
              <a:rPr lang="en-US" dirty="0"/>
              <a:t>For the next paper, you will choose someone to interview. The person who you choose should be in an occupation that you find interesting. Be creative about who you choose. The person doesn’t have to be in a STEM field. This next paper is a journalistic piece, so you are looking for a good story. For this journal, write about potential interviewees: do you have anyone in mind, what occupation do you find particularly worth investigating, what are possible questions you could ask to prompt good stories, </a:t>
            </a:r>
            <a:r>
              <a:rPr lang="en-US" dirty="0" err="1"/>
              <a:t>etc</a:t>
            </a:r>
            <a:r>
              <a:rPr lang="en-US" dirty="0"/>
              <a:t>?</a:t>
            </a:r>
          </a:p>
        </p:txBody>
      </p:sp>
    </p:spTree>
    <p:extLst>
      <p:ext uri="{BB962C8B-B14F-4D97-AF65-F5344CB8AC3E}">
        <p14:creationId xmlns:p14="http://schemas.microsoft.com/office/powerpoint/2010/main" val="3867236151"/>
      </p:ext>
    </p:extLst>
  </p:cSld>
  <p:clrMapOvr>
    <a:masterClrMapping/>
  </p:clrMapOvr>
</p:sld>
</file>

<file path=ppt/theme/theme1.xml><?xml version="1.0" encoding="utf-8"?>
<a:theme xmlns:a="http://schemas.openxmlformats.org/drawingml/2006/main" name="ArchwayVTI">
  <a:themeElements>
    <a:clrScheme name="AnalogousFromDarkSeedLeftStep">
      <a:dk1>
        <a:srgbClr val="000000"/>
      </a:dk1>
      <a:lt1>
        <a:srgbClr val="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Archway">
      <a:majorFont>
        <a:latin typeface="Felix Titling"/>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wayVTI" id="{309F1D27-9968-4F93-BA7C-3666A757FD2E}" vid="{76D8E8FD-8787-4E56-A14A-C28BF58ABEEE}"/>
    </a:ext>
  </a:extLst>
</a:theme>
</file>

<file path=docProps/app.xml><?xml version="1.0" encoding="utf-8"?>
<Properties xmlns="http://schemas.openxmlformats.org/officeDocument/2006/extended-properties" xmlns:vt="http://schemas.openxmlformats.org/officeDocument/2006/docPropsVTypes">
  <TotalTime>71</TotalTime>
  <Words>312</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Felix Titling</vt:lpstr>
      <vt:lpstr>Goudy Old Style</vt:lpstr>
      <vt:lpstr>ArchwayVTI</vt:lpstr>
      <vt:lpstr>Peer Review day</vt:lpstr>
      <vt:lpstr>Homework</vt:lpstr>
      <vt:lpstr>Higher Order Concerns</vt:lpstr>
      <vt:lpstr>Lower Order Concerns</vt:lpstr>
      <vt:lpstr>Example Essays</vt:lpstr>
      <vt:lpstr>Rubric for the Narrating an Event</vt:lpstr>
      <vt:lpstr>Journal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Peer Review day</dc:title>
  <dc:creator>Herrick, Carlie E.</dc:creator>
  <cp:lastModifiedBy>Herrick, Carlie E.</cp:lastModifiedBy>
  <cp:revision>2</cp:revision>
  <dcterms:created xsi:type="dcterms:W3CDTF">2023-05-10T16:44:45Z</dcterms:created>
  <dcterms:modified xsi:type="dcterms:W3CDTF">2024-05-08T16:32:36Z</dcterms:modified>
</cp:coreProperties>
</file>