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25F49-732E-4EDA-BBCC-EDC98F20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131622-1B57-4CD8-8B7E-04696D1E5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D9859D-4CD5-4011-9669-75FC6819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B78CAB-09D5-46CF-A861-C562BF92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1209EF-7336-43B1-94E5-D85C07D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F93AC-6241-488F-AF3F-D2C3EB39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1AD9EB-4180-4EF1-9490-8FD6BCAE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C8810A-EA1B-4011-9C07-E99BCCE3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2B6C0A-88BE-453E-A80F-2E15EE5C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90394B-F967-446F-B294-02F8C937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70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A9451B0-3101-488E-9136-E32BF5117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97450C-4DEE-46E1-AB53-559E5049C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5AA675-F30A-4A11-8AA0-C3AF3F9D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250E54-81AF-4EAA-9660-6AF8A05A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0F4926-ABFA-4402-8334-AF2404F4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9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F3B43-A7E9-4DC2-8E64-9066980B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BE5F2-0275-4224-8D2A-92105192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13205B-6745-4E66-9DE4-39F59719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50D84E-F729-4983-B3E3-32F5F48B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19EDA6-AE6B-46B5-B34C-3D6390A4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77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01C37-A640-4D69-82E8-B8BB6DC8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323E1C-8A71-4A33-9056-CB9B5881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2C8570-3D11-49BB-99A0-3C1CE05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3D4A7-8279-4304-9B56-81FBD0D8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776FF-49EF-41DE-A0A1-A67BB9A7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75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C8490C-BDAC-4EC3-8D27-CBFA48EB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3F8DE8-7340-42BA-8F86-B26135876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03C26C-A59C-470F-A74C-F6297789B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B6BB21-1BFF-4556-8E45-5067C4CA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40FE98-52EF-4932-847F-C5A1023F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44D288-B066-4FA2-BAD3-9621891F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85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605A3-3041-42B3-B889-9529B0FE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67936-013B-4827-A7AE-4FF61D900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DC474C-F96E-4241-9CC6-03C50A29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95DBF4-485C-4AA9-86EC-260D10F64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2436F5-33C6-4849-B999-A3DC75FD6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A7C390-A422-4917-A68A-244BE707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46D16D-BBE7-451A-8C3E-3C5C32ED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E665F9-8DE6-44FD-80ED-DBEEDD4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70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F6807-4B5E-4B84-88CA-F7333F4C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F389E6-085F-43C9-A50E-EDACAAC1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D421C4-0E02-4E22-8FCF-F9772A04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C4AF22-6920-4630-971B-C8164786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37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EB9863-B847-40C6-AA77-F930D789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6D4E27-457A-4957-B79F-13AD0506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FF41D4-9062-4B2A-AA08-EE107358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7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9781E-15A9-44C9-AAB3-9D6006B8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6ECA7A-0EAD-4EC5-95D5-8C2708B8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89E1D7-BE5D-4C0C-AF25-516D9533E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BF795B-EDC7-4344-8BBD-58372E4F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265332-E088-45C9-928A-F6BE4852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6DF880-6FE9-4223-874F-793BFB9F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23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0FE7-5AFA-4C94-A1ED-DDB02F59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BBBEF5-54C4-4E89-A1CD-9A6652235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3D2F98-E95B-4118-A6BD-6E82315D4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34040C-6F5D-45DC-BDCC-98148567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CC460E-2C93-4C26-A51D-95B33E8B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BC5E99-5AE4-4377-9532-267D7911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53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2EF981-E078-4E37-A0F9-5796611A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09353D-B623-4324-933A-8B78A15C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9714C-C6FA-4FA3-8461-8580E14B0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59B2B0-92AF-487F-97E8-0D6AE7B9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7B709D-DD19-43CA-808D-3A90E7833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43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A3ACC1-D107-4C7D-A719-89C6EC4DD26A}"/>
              </a:ext>
            </a:extLst>
          </p:cNvPr>
          <p:cNvSpPr txBox="1"/>
          <p:nvPr/>
        </p:nvSpPr>
        <p:spPr>
          <a:xfrm>
            <a:off x="1013011" y="2263622"/>
            <a:ext cx="10165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ニュースによる株価の時系列予測</a:t>
            </a:r>
            <a:endParaRPr kumimoji="1" lang="ja-JP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805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亮太郎 下沢</dc:creator>
  <cp:lastModifiedBy>下沢 亮太郎</cp:lastModifiedBy>
  <cp:revision>4</cp:revision>
  <dcterms:created xsi:type="dcterms:W3CDTF">2024-08-01T23:56:15Z</dcterms:created>
  <dcterms:modified xsi:type="dcterms:W3CDTF">2024-08-02T00:11:31Z</dcterms:modified>
</cp:coreProperties>
</file>