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4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B76A1-2F3C-013C-B5FC-76022462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9D9B13-EE34-B951-3AC1-CCEE48446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329F9-3929-7F32-3015-F3E25026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29F57-BBB5-8E60-A2CF-50DB2E59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81A3B-23D4-3F4C-275C-DD95824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98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28374-EAEE-022B-047E-F6B9F655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AE0B6F-4B83-31A2-B8C3-CD0FDB7C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7850B-A4C0-1E51-A83F-F8E0654D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3DCC5-679F-1208-D9C9-48A7746D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F2C96B-B9CF-8BB3-7C0A-63FBEBA1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9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5120E4-B4FC-2B1A-F8A0-70BA851E3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93A2D-8DFD-662D-DB69-FFB95B341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36ADA-CB57-0F74-6385-EC3255D4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82C07-F38C-DDB3-8CF9-9C8B7ECE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E1514A-6BA2-B0D5-9038-01FCBF66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7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BFB81-451D-BDA6-81C5-0E1EE8A1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F6333-4E52-9C6D-EA9D-F7305EE3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DFDBB-6388-3742-C49D-3B30B634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D93D1-107A-5C9F-ADCA-E47B94C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AB475-891F-57DA-54A2-CD6B02B2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78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33673-D8B2-21D3-3C5A-3489A799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BABEF6-1F23-EB2C-E947-B44FAE3F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60A06-B1D2-3A46-998B-49AFA9D7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29EDD-4B32-C964-1BFB-5720027C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63844-2821-6918-ED5A-7E1397A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4F183-F5F2-BE0E-93A9-1F6FA233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0BFB8-E9AF-FF74-4AA6-EDB37231C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D07D0E-6EBC-0088-F6B0-404B3C2E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483954-9BCE-A46B-60D5-93D27B2A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E34FFB-5164-DE00-EFCB-1695A8DC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06BE3-30E4-AE1F-CC58-6072C3C7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00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DC769-B527-DFFE-76E3-DAB537B6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C0BD2C-E78B-6236-61C3-3B39A2A1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2CC81D-05E4-047A-344F-6971C8D5E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941C99-0E1D-95DF-0E08-78E5640BD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A461E-F19F-80CD-1AE7-863758FBE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A7BEC3-57EA-8310-D238-B9E2D112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E95497-724C-49FE-8331-D0F12C7D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730FC8-AB7C-9F6D-FF4B-9D4A7FB0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2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F55AC-AF64-386E-123A-CF434DF2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6A238F-3F89-2143-5FD1-1EFE3C02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ECFA58-86EE-FE65-7236-093E1ABF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F915F7-2454-3CDF-C557-CDF66CC9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88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D139A0-58DF-8A6B-9FAC-710927B3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8971BB-5B2B-BA72-12CC-EDF4FD22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49BF9-02D0-C12A-DE31-BC264494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3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97E38-79A5-538E-A5DB-F153AE3B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CD6F0-53B5-CF94-15A9-C204479B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85881-6747-FD51-B46C-C71422AE1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DFA4B2-5E1D-6B0D-4C24-1D94CD32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1B8577-BA16-3274-F351-6926B872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9B3D89-9C52-A9AD-8641-423C9158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01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A46A4-4BF6-640A-5C22-0B2A4BC3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FEB334-9B57-918E-029B-84EEB1FC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09C44F-977A-3806-8DF6-E10F01E7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B4DC60-E823-97D3-1630-52D47B7D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21B0C9-E34F-7685-2B8F-7CCCB6E1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53C8C2-E2FE-A9FB-DEC3-3D178527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8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7A34B0-5912-1D88-4E52-0D0B5C28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74A52-2A3D-91B0-4361-9F0106772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424BFE-7A7B-B5C7-6B78-5F717C632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8CD69-038A-45E6-A9A4-5E80CD0B5689}" type="datetimeFigureOut">
              <a:rPr kumimoji="1" lang="ja-JP" altLang="en-US" smtClean="0"/>
              <a:t>2023/6/12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CC527-3FDD-8B69-A5AE-2691E34E3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9103C-65E2-D25F-8745-1E2E5E1A0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E357-647E-4E76-9ECC-FE290BD17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6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0CD5C7A-7DCA-AD1A-926B-0694D5B634D5}"/>
              </a:ext>
            </a:extLst>
          </p:cNvPr>
          <p:cNvGrpSpPr/>
          <p:nvPr/>
        </p:nvGrpSpPr>
        <p:grpSpPr>
          <a:xfrm>
            <a:off x="1660215" y="163034"/>
            <a:ext cx="9252236" cy="5082406"/>
            <a:chOff x="1660215" y="163034"/>
            <a:chExt cx="9252236" cy="5082406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E6BFB6A-9D35-781F-6B94-3C38D5F7F385}"/>
                </a:ext>
              </a:extLst>
            </p:cNvPr>
            <p:cNvGrpSpPr/>
            <p:nvPr/>
          </p:nvGrpSpPr>
          <p:grpSpPr>
            <a:xfrm>
              <a:off x="1660215" y="809368"/>
              <a:ext cx="8871570" cy="4417541"/>
              <a:chOff x="1660215" y="525161"/>
              <a:chExt cx="8871570" cy="4417541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3FA7B31F-9EF0-7B37-90C2-5D2B93F00FF1}"/>
                  </a:ext>
                </a:extLst>
              </p:cNvPr>
              <p:cNvGrpSpPr/>
              <p:nvPr/>
            </p:nvGrpSpPr>
            <p:grpSpPr>
              <a:xfrm>
                <a:off x="3080472" y="525161"/>
                <a:ext cx="7451313" cy="4417541"/>
                <a:chOff x="1281011" y="-3"/>
                <a:chExt cx="6458401" cy="3484608"/>
              </a:xfrm>
            </p:grpSpPr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D4D779D4-B600-55CE-6726-A2AE1F47D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81011" y="0"/>
                  <a:ext cx="0" cy="348460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4AE7A7F6-6ED3-C4C9-FA8C-0818A1A5F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5611" y="-2"/>
                  <a:ext cx="0" cy="348460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194179E3-C01A-EB99-326D-C5B6C33AD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911" y="0"/>
                  <a:ext cx="0" cy="348460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5F02F39F-537D-C209-BC6F-E57DAE06A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0211" y="-3"/>
                  <a:ext cx="0" cy="348460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1F27E40E-B78A-A593-3788-CE6647961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311" y="-1"/>
                  <a:ext cx="0" cy="348460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9876226A-4F2A-FA05-0EB2-59A08C65E8F5}"/>
                    </a:ext>
                  </a:extLst>
                </p:cNvPr>
                <p:cNvSpPr/>
                <p:nvPr/>
              </p:nvSpPr>
              <p:spPr>
                <a:xfrm>
                  <a:off x="2576410" y="0"/>
                  <a:ext cx="1289201" cy="3484604"/>
                </a:xfrm>
                <a:prstGeom prst="rect">
                  <a:avLst/>
                </a:prstGeom>
                <a:solidFill>
                  <a:srgbClr val="FF0000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751FE57F-EC78-B99F-0E60-EE924380450B}"/>
                    </a:ext>
                  </a:extLst>
                </p:cNvPr>
                <p:cNvSpPr/>
                <p:nvPr/>
              </p:nvSpPr>
              <p:spPr>
                <a:xfrm>
                  <a:off x="5154811" y="-2"/>
                  <a:ext cx="1289201" cy="3484604"/>
                </a:xfrm>
                <a:prstGeom prst="rect">
                  <a:avLst/>
                </a:prstGeom>
                <a:solidFill>
                  <a:srgbClr val="FF0000">
                    <a:alpha val="7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7905E36B-F0C2-3BBF-1872-701E4606C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9412" y="0"/>
                  <a:ext cx="0" cy="348460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CDBE2387-935E-9166-7AFA-76BA0F0330D3}"/>
                  </a:ext>
                </a:extLst>
              </p:cNvPr>
              <p:cNvGrpSpPr/>
              <p:nvPr/>
            </p:nvGrpSpPr>
            <p:grpSpPr>
              <a:xfrm>
                <a:off x="1660215" y="3005123"/>
                <a:ext cx="854866" cy="763613"/>
                <a:chOff x="105013" y="1668162"/>
                <a:chExt cx="920579" cy="846437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45BC023A-6425-DEC9-2680-5B5BAFC83272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00B050"/>
                      </a:solidFill>
                    </a:rPr>
                    <a:t>PC3</a:t>
                  </a:r>
                  <a:endParaRPr kumimoji="1" lang="ja-JP" altLang="en-US" sz="16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0" name="フローチャート: データ 19">
                  <a:extLst>
                    <a:ext uri="{FF2B5EF4-FFF2-40B4-BE49-F238E27FC236}">
                      <a16:creationId xmlns:a16="http://schemas.microsoft.com/office/drawing/2014/main" id="{C2090969-6976-EDD3-5F90-C70B22FE9290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325A5EC1-EDFE-11F6-132F-4CA55C3AF40C}"/>
                  </a:ext>
                </a:extLst>
              </p:cNvPr>
              <p:cNvGrpSpPr/>
              <p:nvPr/>
            </p:nvGrpSpPr>
            <p:grpSpPr>
              <a:xfrm>
                <a:off x="1660215" y="4067081"/>
                <a:ext cx="869156" cy="763613"/>
                <a:chOff x="105013" y="1668162"/>
                <a:chExt cx="920579" cy="846437"/>
              </a:xfrm>
            </p:grpSpPr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550C6C5-1DB5-4459-75BF-FE59B1A08B53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7030A0"/>
                      </a:solidFill>
                    </a:rPr>
                    <a:t>PC4</a:t>
                  </a:r>
                  <a:endParaRPr kumimoji="1" lang="ja-JP" alt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4" name="フローチャート: データ 23">
                  <a:extLst>
                    <a:ext uri="{FF2B5EF4-FFF2-40B4-BE49-F238E27FC236}">
                      <a16:creationId xmlns:a16="http://schemas.microsoft.com/office/drawing/2014/main" id="{E1583D14-9B6D-BBBC-0D60-31C9D1195EA1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F0B2A3D1-468F-C934-8965-EC89F9BC56A0}"/>
                  </a:ext>
                </a:extLst>
              </p:cNvPr>
              <p:cNvGrpSpPr/>
              <p:nvPr/>
            </p:nvGrpSpPr>
            <p:grpSpPr>
              <a:xfrm>
                <a:off x="1674625" y="1841760"/>
                <a:ext cx="862011" cy="763613"/>
                <a:chOff x="105013" y="1668162"/>
                <a:chExt cx="920579" cy="846437"/>
              </a:xfrm>
            </p:grpSpPr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A9B1A871-7B50-FE3C-B1E2-DD5C98B7FCAE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FF0000"/>
                      </a:solidFill>
                    </a:rPr>
                    <a:t>PC2</a:t>
                  </a:r>
                  <a:endParaRPr kumimoji="1" lang="ja-JP" alt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フローチャート: データ 26">
                  <a:extLst>
                    <a:ext uri="{FF2B5EF4-FFF2-40B4-BE49-F238E27FC236}">
                      <a16:creationId xmlns:a16="http://schemas.microsoft.com/office/drawing/2014/main" id="{B0841040-987A-2D95-ECB5-65D1172358B4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70C55800-67D4-36CE-F682-48A659E133D5}"/>
                  </a:ext>
                </a:extLst>
              </p:cNvPr>
              <p:cNvGrpSpPr/>
              <p:nvPr/>
            </p:nvGrpSpPr>
            <p:grpSpPr>
              <a:xfrm>
                <a:off x="1757359" y="760293"/>
                <a:ext cx="862005" cy="763613"/>
                <a:chOff x="105013" y="1668162"/>
                <a:chExt cx="920579" cy="846437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DDEA898-41AA-E888-ADC2-000CCCB8BB38}"/>
                    </a:ext>
                  </a:extLst>
                </p:cNvPr>
                <p:cNvSpPr/>
                <p:nvPr/>
              </p:nvSpPr>
              <p:spPr>
                <a:xfrm>
                  <a:off x="284205" y="1668162"/>
                  <a:ext cx="741387" cy="444843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600" b="1" dirty="0">
                      <a:solidFill>
                        <a:srgbClr val="0070C0"/>
                      </a:solidFill>
                    </a:rPr>
                    <a:t>PC1</a:t>
                  </a:r>
                  <a:endParaRPr kumimoji="1" lang="ja-JP" altLang="en-US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0" name="フローチャート: データ 29">
                  <a:extLst>
                    <a:ext uri="{FF2B5EF4-FFF2-40B4-BE49-F238E27FC236}">
                      <a16:creationId xmlns:a16="http://schemas.microsoft.com/office/drawing/2014/main" id="{200FADB2-667E-5403-F78C-2A3DB8E30ABE}"/>
                    </a:ext>
                  </a:extLst>
                </p:cNvPr>
                <p:cNvSpPr/>
                <p:nvPr/>
              </p:nvSpPr>
              <p:spPr>
                <a:xfrm>
                  <a:off x="105013" y="2113005"/>
                  <a:ext cx="920573" cy="401594"/>
                </a:xfrm>
                <a:prstGeom prst="flowChartInputOutpu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/>
                </a:p>
              </p:txBody>
            </p:sp>
          </p:grpSp>
        </p:grp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0FEAE33-658D-C756-DE94-1A458536E15B}"/>
                </a:ext>
              </a:extLst>
            </p:cNvPr>
            <p:cNvSpPr/>
            <p:nvPr/>
          </p:nvSpPr>
          <p:spPr>
            <a:xfrm>
              <a:off x="3127793" y="1145078"/>
              <a:ext cx="1162062" cy="2561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1.1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535669C1-F916-D234-1AC4-61D84452CD7D}"/>
                </a:ext>
              </a:extLst>
            </p:cNvPr>
            <p:cNvSpPr/>
            <p:nvPr/>
          </p:nvSpPr>
          <p:spPr>
            <a:xfrm>
              <a:off x="4391940" y="1445815"/>
              <a:ext cx="1162058" cy="2561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1.2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740691AF-D792-1294-6F67-2F59272A4836}"/>
                </a:ext>
              </a:extLst>
            </p:cNvPr>
            <p:cNvSpPr/>
            <p:nvPr/>
          </p:nvSpPr>
          <p:spPr>
            <a:xfrm>
              <a:off x="7135046" y="1117062"/>
              <a:ext cx="1162059" cy="2561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0070C0"/>
                  </a:solidFill>
                </a:rPr>
                <a:t>Data 1.3</a:t>
              </a:r>
              <a:endParaRPr kumimoji="1" lang="ja-JP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E4940371-293E-528E-6BE8-78952050C4D0}"/>
                </a:ext>
              </a:extLst>
            </p:cNvPr>
            <p:cNvSpPr txBox="1"/>
            <p:nvPr/>
          </p:nvSpPr>
          <p:spPr>
            <a:xfrm>
              <a:off x="4596626" y="163039"/>
              <a:ext cx="1434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4040"/>
                  </a:solidFill>
                  <a:latin typeface="Arial Black" panose="020B0A04020102020204" pitchFamily="34" charset="0"/>
                </a:rPr>
                <a:t>Collision</a:t>
              </a:r>
            </a:p>
            <a:p>
              <a:pPr algn="ctr"/>
              <a:r>
                <a:rPr kumimoji="1" lang="en-US" altLang="ja-JP" dirty="0">
                  <a:solidFill>
                    <a:srgbClr val="FF4040"/>
                  </a:solidFill>
                  <a:latin typeface="Arial Black" panose="020B0A04020102020204" pitchFamily="34" charset="0"/>
                </a:rPr>
                <a:t>Duration</a:t>
              </a:r>
              <a:endParaRPr kumimoji="1" lang="ja-JP" altLang="en-US" dirty="0">
                <a:solidFill>
                  <a:srgbClr val="FF404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ECFFB4F-4F62-2F3E-8CED-76FD767D82A8}"/>
                </a:ext>
              </a:extLst>
            </p:cNvPr>
            <p:cNvSpPr txBox="1"/>
            <p:nvPr/>
          </p:nvSpPr>
          <p:spPr>
            <a:xfrm>
              <a:off x="7573199" y="163034"/>
              <a:ext cx="14348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solidFill>
                    <a:srgbClr val="FF4040"/>
                  </a:solidFill>
                  <a:latin typeface="Arial Black" panose="020B0A04020102020204" pitchFamily="34" charset="0"/>
                </a:rPr>
                <a:t>Collision</a:t>
              </a:r>
            </a:p>
            <a:p>
              <a:pPr algn="ctr"/>
              <a:r>
                <a:rPr kumimoji="1" lang="en-US" altLang="ja-JP" dirty="0">
                  <a:solidFill>
                    <a:srgbClr val="FF4040"/>
                  </a:solidFill>
                  <a:latin typeface="Arial Black" panose="020B0A04020102020204" pitchFamily="34" charset="0"/>
                </a:rPr>
                <a:t>Duration</a:t>
              </a:r>
              <a:endParaRPr kumimoji="1" lang="ja-JP" altLang="en-US" dirty="0">
                <a:solidFill>
                  <a:srgbClr val="FF4040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828C6BFD-C3D6-BDAB-CA5B-164CF59538CA}"/>
                </a:ext>
              </a:extLst>
            </p:cNvPr>
            <p:cNvCxnSpPr>
              <a:cxnSpLocks/>
            </p:cNvCxnSpPr>
            <p:nvPr/>
          </p:nvCxnSpPr>
          <p:spPr>
            <a:xfrm>
              <a:off x="1757359" y="1933832"/>
              <a:ext cx="915365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986396-0D7C-7F5F-6FEE-92FB6A7C97EA}"/>
                </a:ext>
              </a:extLst>
            </p:cNvPr>
            <p:cNvCxnSpPr>
              <a:cxnSpLocks/>
            </p:cNvCxnSpPr>
            <p:nvPr/>
          </p:nvCxnSpPr>
          <p:spPr>
            <a:xfrm>
              <a:off x="1758794" y="3111843"/>
              <a:ext cx="915365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07B8BA4F-A3AE-199C-C2EB-12A3D43FE4B9}"/>
                </a:ext>
              </a:extLst>
            </p:cNvPr>
            <p:cNvCxnSpPr>
              <a:cxnSpLocks/>
            </p:cNvCxnSpPr>
            <p:nvPr/>
          </p:nvCxnSpPr>
          <p:spPr>
            <a:xfrm>
              <a:off x="1757358" y="4240426"/>
              <a:ext cx="915365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0B0389C8-911C-7C8C-0222-107D34F8581F}"/>
                </a:ext>
              </a:extLst>
            </p:cNvPr>
            <p:cNvCxnSpPr>
              <a:cxnSpLocks/>
            </p:cNvCxnSpPr>
            <p:nvPr/>
          </p:nvCxnSpPr>
          <p:spPr>
            <a:xfrm>
              <a:off x="1743417" y="5245440"/>
              <a:ext cx="915365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89505EA0-7216-D0A1-61FA-4B5568ABB9E1}"/>
                </a:ext>
              </a:extLst>
            </p:cNvPr>
            <p:cNvSpPr/>
            <p:nvPr/>
          </p:nvSpPr>
          <p:spPr>
            <a:xfrm>
              <a:off x="5158187" y="2718291"/>
              <a:ext cx="1162058" cy="2561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2.1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CB5578A6-C968-7E46-DEC5-988E810B2DA9}"/>
                </a:ext>
              </a:extLst>
            </p:cNvPr>
            <p:cNvSpPr/>
            <p:nvPr/>
          </p:nvSpPr>
          <p:spPr>
            <a:xfrm>
              <a:off x="6354008" y="2326624"/>
              <a:ext cx="1162058" cy="25619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FF0000"/>
                  </a:solidFill>
                </a:rPr>
                <a:t>Data 2.2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7A003063-47F6-6581-FE67-964B72451D73}"/>
              </a:ext>
            </a:extLst>
          </p:cNvPr>
          <p:cNvSpPr/>
          <p:nvPr/>
        </p:nvSpPr>
        <p:spPr>
          <a:xfrm>
            <a:off x="4289855" y="3837441"/>
            <a:ext cx="1162058" cy="25619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>
                <a:solidFill>
                  <a:srgbClr val="00B050"/>
                </a:solidFill>
              </a:rPr>
              <a:t>Data 3.1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166A7DF-0E78-08AA-F9BD-D9034D875B08}"/>
              </a:ext>
            </a:extLst>
          </p:cNvPr>
          <p:cNvSpPr/>
          <p:nvPr/>
        </p:nvSpPr>
        <p:spPr>
          <a:xfrm>
            <a:off x="8247022" y="3429000"/>
            <a:ext cx="1162058" cy="25619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B050"/>
                </a:solidFill>
              </a:rPr>
              <a:t>Data 3.2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18E2C-1DAA-12B2-911F-81CFB976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10502-E5B0-559D-FAA8-F0C7D51F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8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64DBF-5566-0031-8AF8-223F61F4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C754C-2E69-8CF9-6541-1E38F508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90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5F0F5-91D5-E156-77C8-79F450EE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F3C0F-81E3-0175-4CA0-D7A79534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0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22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下沢 亮太郎</cp:lastModifiedBy>
  <cp:revision>4</cp:revision>
  <dcterms:created xsi:type="dcterms:W3CDTF">2023-06-11T14:24:48Z</dcterms:created>
  <dcterms:modified xsi:type="dcterms:W3CDTF">2023-06-12T16:30:06Z</dcterms:modified>
</cp:coreProperties>
</file>