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63" r:id="rId6"/>
    <p:sldId id="264" r:id="rId7"/>
    <p:sldId id="258" r:id="rId8"/>
    <p:sldId id="265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3T20:08:58.615"/>
    </inkml:context>
    <inkml:brush xml:id="br0">
      <inkml:brushProperty name="width" value="0.4" units="cm"/>
      <inkml:brushProperty name="height" value="0.8" units="cm"/>
      <inkml:brushProperty name="color" value="#099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0,'5057'0,"-4731"25,-179-9,577 12,700-29,-1405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3T20:11:24.485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0,'1535'25,"701"21,1750-48,-2492 2,-890-26,-39 0,1420 24,-957 4,1131-2,-2129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3T20:14:54.370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0,'1'2,"0"-1,1 0,-1 0,1 0,-1 0,1 0,-1 0,1-1,0 1,-1-1,1 1,0-1,0 1,-1-1,4 0,0 1,83 13,1-3,110-3,-149-6,1143 4,-662-9,103 3,709 1,-723 23,-446-7,268 63,-418-73,-1 1,0 1,0 1,22 14,-5-2,-16-11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3T20:16:42.139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89,'837'-42,"-139"2,1077 34,-964 9,3534-4,-3950 28,-35-2,-126-25,-216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B76A1-2F3C-013C-B5FC-76022462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9D9B13-EE34-B951-3AC1-CCEE48446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329F9-3929-7F32-3015-F3E25026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29F57-BBB5-8E60-A2CF-50DB2E59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81A3B-23D4-3F4C-275C-DD95824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28374-EAEE-022B-047E-F6B9F655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AE0B6F-4B83-31A2-B8C3-CD0FDB7C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7850B-A4C0-1E51-A83F-F8E0654D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3DCC5-679F-1208-D9C9-48A7746D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2C96B-B9CF-8BB3-7C0A-63FBEBA1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19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5120E4-B4FC-2B1A-F8A0-70BA851E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93A2D-8DFD-662D-DB69-FFB95B341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36ADA-CB57-0F74-6385-EC3255D4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82C07-F38C-DDB3-8CF9-9C8B7ECE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1514A-6BA2-B0D5-9038-01FCBF66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27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BFB81-451D-BDA6-81C5-0E1EE8A1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F6333-4E52-9C6D-EA9D-F7305EE3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DFDBB-6388-3742-C49D-3B30B634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D93D1-107A-5C9F-ADCA-E47B94C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AB475-891F-57DA-54A2-CD6B02B2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78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33673-D8B2-21D3-3C5A-3489A799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BABEF6-1F23-EB2C-E947-B44FAE3F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60A06-B1D2-3A46-998B-49AFA9D7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29EDD-4B32-C964-1BFB-5720027C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63844-2821-6918-ED5A-7E1397A4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4F183-F5F2-BE0E-93A9-1F6FA233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0BFB8-E9AF-FF74-4AA6-EDB37231C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D07D0E-6EBC-0088-F6B0-404B3C2E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483954-9BCE-A46B-60D5-93D27B2A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E34FFB-5164-DE00-EFCB-1695A8DC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06BE3-30E4-AE1F-CC58-6072C3C7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DC769-B527-DFFE-76E3-DAB537B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C0BD2C-E78B-6236-61C3-3B39A2A1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2CC81D-05E4-047A-344F-6971C8D5E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941C99-0E1D-95DF-0E08-78E5640B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4A461E-F19F-80CD-1AE7-863758FBE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A7BEC3-57EA-8310-D238-B9E2D112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E95497-724C-49FE-8331-D0F12C7D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730FC8-AB7C-9F6D-FF4B-9D4A7FB0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2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F55AC-AF64-386E-123A-CF434DF2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6A238F-3F89-2143-5FD1-1EFE3C02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ECFA58-86EE-FE65-7236-093E1ABF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F915F7-2454-3CDF-C557-CDF66CC9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88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D139A0-58DF-8A6B-9FAC-710927B3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8971BB-5B2B-BA72-12CC-EDF4FD22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149BF9-02D0-C12A-DE31-BC264494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33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97E38-79A5-538E-A5DB-F153AE3B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CD6F0-53B5-CF94-15A9-C204479B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85881-6747-FD51-B46C-C71422AE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FA4B2-5E1D-6B0D-4C24-1D94CD32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1B8577-BA16-3274-F351-6926B872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9B3D89-9C52-A9AD-8641-423C9158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0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A46A4-4BF6-640A-5C22-0B2A4BC3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FEB334-9B57-918E-029B-84EEB1FC9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09C44F-977A-3806-8DF6-E10F01E7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B4DC60-E823-97D3-1630-52D47B7D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21B0C9-E34F-7685-2B8F-7CCCB6E1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53C8C2-E2FE-A9FB-DEC3-3D178527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8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7A34B0-5912-1D88-4E52-0D0B5C28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74A52-2A3D-91B0-4361-9F010677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424BFE-7A7B-B5C7-6B78-5F717C632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CC527-3FDD-8B69-A5AE-2691E34E3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9103C-65E2-D25F-8745-1E2E5E1A0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6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3FFAB8-A2EB-5362-9DC4-C7A507C74C83}"/>
              </a:ext>
            </a:extLst>
          </p:cNvPr>
          <p:cNvSpPr txBox="1"/>
          <p:nvPr/>
        </p:nvSpPr>
        <p:spPr>
          <a:xfrm>
            <a:off x="1481266" y="804843"/>
            <a:ext cx="530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通信方法の変遷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A04991-01F6-FBC5-7DB9-FFDE1D3184A1}"/>
              </a:ext>
            </a:extLst>
          </p:cNvPr>
          <p:cNvSpPr txBox="1"/>
          <p:nvPr/>
        </p:nvSpPr>
        <p:spPr>
          <a:xfrm>
            <a:off x="1481266" y="191254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 – 4 – 18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下沢亮太郎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3C5878A-32A5-1CBA-5E7D-478070E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989" y="1481655"/>
            <a:ext cx="6101276" cy="610127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A0EA6EB-5F59-0023-79DE-BBA1BF45A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66" y="2971800"/>
            <a:ext cx="2757488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4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E43E36-40EF-C274-6188-F9DBC843C7B6}"/>
              </a:ext>
            </a:extLst>
          </p:cNvPr>
          <p:cNvSpPr txBox="1"/>
          <p:nvPr/>
        </p:nvSpPr>
        <p:spPr>
          <a:xfrm>
            <a:off x="549876" y="296562"/>
            <a:ext cx="3021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ALOHA</a:t>
            </a:r>
            <a:endParaRPr kumimoji="1" lang="ja-JP" altLang="en-US" sz="4800" dirty="0">
              <a:latin typeface="TAユニバーサルライン_DSP_E" panose="02000600000000000000" pitchFamily="2" charset="-128"/>
              <a:ea typeface="TAユニバーサルライン_DSP_E" panose="02000600000000000000" pitchFamily="2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79EBEF4A-30A9-8286-D811-B4952E424FBB}"/>
                  </a:ext>
                </a:extLst>
              </p14:cNvPr>
              <p14:cNvContentPartPr/>
              <p14:nvPr/>
            </p14:nvContentPartPr>
            <p14:xfrm>
              <a:off x="537110" y="889512"/>
              <a:ext cx="2771280" cy="25200"/>
            </p14:xfrm>
          </p:contentPart>
        </mc:Choice>
        <mc:Fallback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79EBEF4A-30A9-8286-D811-B4952E424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470" y="745512"/>
                <a:ext cx="2914920" cy="3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79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74C03060-8595-406B-1303-511BB5350ACA}"/>
              </a:ext>
            </a:extLst>
          </p:cNvPr>
          <p:cNvGrpSpPr/>
          <p:nvPr/>
        </p:nvGrpSpPr>
        <p:grpSpPr>
          <a:xfrm>
            <a:off x="1581665" y="648730"/>
            <a:ext cx="8343127" cy="5231306"/>
            <a:chOff x="1994871" y="935831"/>
            <a:chExt cx="7806353" cy="4857707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470152BE-3D34-79ED-8D93-0477756EDD23}"/>
                </a:ext>
              </a:extLst>
            </p:cNvPr>
            <p:cNvGrpSpPr/>
            <p:nvPr/>
          </p:nvGrpSpPr>
          <p:grpSpPr>
            <a:xfrm>
              <a:off x="1994871" y="990150"/>
              <a:ext cx="7806353" cy="4024763"/>
              <a:chOff x="1601965" y="-17119"/>
              <a:chExt cx="6991966" cy="3333171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CDC43A8E-F546-B586-0939-125CDDD51A1A}"/>
                  </a:ext>
                </a:extLst>
              </p:cNvPr>
              <p:cNvGrpSpPr/>
              <p:nvPr/>
            </p:nvGrpSpPr>
            <p:grpSpPr>
              <a:xfrm>
                <a:off x="1688790" y="2374930"/>
                <a:ext cx="854866" cy="763613"/>
                <a:chOff x="105013" y="1668162"/>
                <a:chExt cx="920579" cy="846437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70BCB6F0-7D1E-1C11-0881-61775ED1CE80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00B050"/>
                      </a:solidFill>
                    </a:rPr>
                    <a:t>PC3</a:t>
                  </a:r>
                  <a:endParaRPr kumimoji="1" lang="ja-JP" altLang="en-US" sz="16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" name="フローチャート: データ 5">
                  <a:extLst>
                    <a:ext uri="{FF2B5EF4-FFF2-40B4-BE49-F238E27FC236}">
                      <a16:creationId xmlns:a16="http://schemas.microsoft.com/office/drawing/2014/main" id="{415AEFEE-155C-039A-0942-4D76AE4B5656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59C5AC3C-D000-2399-24A5-CA2A8515C672}"/>
                  </a:ext>
                </a:extLst>
              </p:cNvPr>
              <p:cNvGrpSpPr/>
              <p:nvPr/>
            </p:nvGrpSpPr>
            <p:grpSpPr>
              <a:xfrm>
                <a:off x="1703200" y="1211567"/>
                <a:ext cx="862011" cy="763613"/>
                <a:chOff x="105013" y="1668162"/>
                <a:chExt cx="920579" cy="846437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9254B27-7EA2-1956-C506-B63E1EC91DFE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FF0000"/>
                      </a:solidFill>
                    </a:rPr>
                    <a:t>PC2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フローチャート: データ 8">
                  <a:extLst>
                    <a:ext uri="{FF2B5EF4-FFF2-40B4-BE49-F238E27FC236}">
                      <a16:creationId xmlns:a16="http://schemas.microsoft.com/office/drawing/2014/main" id="{AF744A2A-A99F-758E-0AE0-537810A2C220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684A5F5B-E41D-6A6F-86B3-B54169D18F60}"/>
                  </a:ext>
                </a:extLst>
              </p:cNvPr>
              <p:cNvGrpSpPr/>
              <p:nvPr/>
            </p:nvGrpSpPr>
            <p:grpSpPr>
              <a:xfrm>
                <a:off x="1785934" y="130100"/>
                <a:ext cx="862005" cy="763613"/>
                <a:chOff x="105013" y="1668162"/>
                <a:chExt cx="920579" cy="846437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422CD09B-AE8C-473E-6423-E43800859122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0070C0"/>
                      </a:solidFill>
                    </a:rPr>
                    <a:t>PC1</a:t>
                  </a:r>
                  <a:endParaRPr kumimoji="1" lang="ja-JP" altLang="en-US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2" name="フローチャート: データ 11">
                  <a:extLst>
                    <a:ext uri="{FF2B5EF4-FFF2-40B4-BE49-F238E27FC236}">
                      <a16:creationId xmlns:a16="http://schemas.microsoft.com/office/drawing/2014/main" id="{38878BBE-43D9-6B98-83F5-B1ECA5E5ECE6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7160DC99-62F6-981F-79F8-C5D4482AA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7609" y="-17119"/>
                <a:ext cx="0" cy="331457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F436EE5B-0074-2595-1031-8A3782E7B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1965" y="1040863"/>
                <a:ext cx="6991966" cy="212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441920C0-3D6D-C8F7-02F4-278C16983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1965" y="2183156"/>
                <a:ext cx="6991966" cy="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5D6D7820-FDD4-204D-7E52-523B78A8B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1965" y="3297452"/>
                <a:ext cx="6991966" cy="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68BDF060-8A4B-DE2D-6B43-914DE9006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29" y="-17119"/>
                <a:ext cx="0" cy="331457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CC643C99-F80E-7AA6-0CE2-C276FA16D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2269" y="-17119"/>
                <a:ext cx="20565" cy="331457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FDA5BF1A-D17D-55A7-A958-1F1D2375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9603" y="-17119"/>
                <a:ext cx="0" cy="333317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A0AB2AC5-33F4-F587-EB93-10167A87B972}"/>
                </a:ext>
              </a:extLst>
            </p:cNvPr>
            <p:cNvSpPr/>
            <p:nvPr/>
          </p:nvSpPr>
          <p:spPr>
            <a:xfrm>
              <a:off x="5533170" y="2815854"/>
              <a:ext cx="1890583" cy="373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FF0000"/>
                  </a:solidFill>
                </a:rPr>
                <a:t>Data 2.1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9817CC8B-3D0B-4ECF-3807-E46ECE40674E}"/>
                </a:ext>
              </a:extLst>
            </p:cNvPr>
            <p:cNvSpPr/>
            <p:nvPr/>
          </p:nvSpPr>
          <p:spPr>
            <a:xfrm>
              <a:off x="4598272" y="1463955"/>
              <a:ext cx="1890583" cy="373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44AC58B9-CFC1-70C6-3255-0A6A6B6ACD28}"/>
                </a:ext>
              </a:extLst>
            </p:cNvPr>
            <p:cNvSpPr/>
            <p:nvPr/>
          </p:nvSpPr>
          <p:spPr>
            <a:xfrm>
              <a:off x="6517601" y="4173346"/>
              <a:ext cx="1890583" cy="373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B050"/>
                  </a:solidFill>
                </a:rPr>
                <a:t>Data 3.1</a:t>
              </a:r>
              <a:endParaRPr kumimoji="1" lang="ja-JP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8391696-6030-4376-3A41-6985EE6C2ED8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78" y="953154"/>
              <a:ext cx="0" cy="46689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764CC5A-6C64-0230-E622-64F0770F2106}"/>
                </a:ext>
              </a:extLst>
            </p:cNvPr>
            <p:cNvCxnSpPr>
              <a:cxnSpLocks/>
            </p:cNvCxnSpPr>
            <p:nvPr/>
          </p:nvCxnSpPr>
          <p:spPr>
            <a:xfrm>
              <a:off x="8408184" y="935831"/>
              <a:ext cx="19570" cy="46863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8BA4AA59-3A9D-B4D0-894D-960C1F9ECBFB}"/>
                </a:ext>
              </a:extLst>
            </p:cNvPr>
            <p:cNvCxnSpPr/>
            <p:nvPr/>
          </p:nvCxnSpPr>
          <p:spPr>
            <a:xfrm>
              <a:off x="4607448" y="5300663"/>
              <a:ext cx="382030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9B84E20E-4A2D-8767-438D-3A6EE39F9CC6}"/>
                </a:ext>
              </a:extLst>
            </p:cNvPr>
            <p:cNvCxnSpPr>
              <a:cxnSpLocks/>
            </p:cNvCxnSpPr>
            <p:nvPr/>
          </p:nvCxnSpPr>
          <p:spPr>
            <a:xfrm>
              <a:off x="5487426" y="3395826"/>
              <a:ext cx="193632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47FA999-B9EC-6069-4163-3646D111147F}"/>
                </a:ext>
              </a:extLst>
            </p:cNvPr>
            <p:cNvSpPr txBox="1"/>
            <p:nvPr/>
          </p:nvSpPr>
          <p:spPr>
            <a:xfrm>
              <a:off x="6274864" y="3357000"/>
              <a:ext cx="407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5239757C-50B7-CA95-E234-3CD51D8387EB}"/>
                </a:ext>
              </a:extLst>
            </p:cNvPr>
            <p:cNvSpPr txBox="1"/>
            <p:nvPr/>
          </p:nvSpPr>
          <p:spPr>
            <a:xfrm>
              <a:off x="6209623" y="5424206"/>
              <a:ext cx="49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2T</a:t>
              </a:r>
              <a:endParaRPr kumimoji="1"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412DC5-EDF6-07A0-3AFD-8B495FBE4EA9}"/>
              </a:ext>
            </a:extLst>
          </p:cNvPr>
          <p:cNvSpPr txBox="1"/>
          <p:nvPr/>
        </p:nvSpPr>
        <p:spPr>
          <a:xfrm>
            <a:off x="5145726" y="6043053"/>
            <a:ext cx="253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衝突範囲</a:t>
            </a:r>
          </a:p>
        </p:txBody>
      </p:sp>
    </p:spTree>
    <p:extLst>
      <p:ext uri="{BB962C8B-B14F-4D97-AF65-F5344CB8AC3E}">
        <p14:creationId xmlns:p14="http://schemas.microsoft.com/office/powerpoint/2010/main" val="13818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D4F17B-4E99-4ECD-146F-81361A7FD9D4}"/>
              </a:ext>
            </a:extLst>
          </p:cNvPr>
          <p:cNvSpPr txBox="1"/>
          <p:nvPr/>
        </p:nvSpPr>
        <p:spPr>
          <a:xfrm>
            <a:off x="389238" y="278027"/>
            <a:ext cx="596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Slotted ALOHA</a:t>
            </a:r>
            <a:endParaRPr kumimoji="1" lang="ja-JP" altLang="en-US" sz="4800" dirty="0">
              <a:latin typeface="TAユニバーサルライン_DSP_E" panose="02000600000000000000" pitchFamily="2" charset="-128"/>
              <a:ea typeface="TAユニバーサルライン_DSP_E" panose="02000600000000000000" pitchFamily="2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6DB6FFB-65BB-11FF-6168-530504CFE218}"/>
                  </a:ext>
                </a:extLst>
              </p14:cNvPr>
              <p14:cNvContentPartPr/>
              <p14:nvPr/>
            </p14:nvContentPartPr>
            <p14:xfrm>
              <a:off x="302215" y="889482"/>
              <a:ext cx="5624280" cy="2592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6DB6FFB-65BB-11FF-6168-530504CFE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75" y="745482"/>
                <a:ext cx="576792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26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40BA336-84F6-E53F-5911-0013E5EAD56C}"/>
              </a:ext>
            </a:extLst>
          </p:cNvPr>
          <p:cNvGrpSpPr/>
          <p:nvPr/>
        </p:nvGrpSpPr>
        <p:grpSpPr>
          <a:xfrm>
            <a:off x="1581665" y="510674"/>
            <a:ext cx="8343127" cy="4862592"/>
            <a:chOff x="1581665" y="510674"/>
            <a:chExt cx="8343127" cy="486259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CB57B2B-CBEE-D2A9-B16D-44DBD03CB8C5}"/>
                </a:ext>
              </a:extLst>
            </p:cNvPr>
            <p:cNvGrpSpPr/>
            <p:nvPr/>
          </p:nvGrpSpPr>
          <p:grpSpPr>
            <a:xfrm>
              <a:off x="1685268" y="3817737"/>
              <a:ext cx="1020064" cy="992967"/>
              <a:chOff x="105013" y="1668162"/>
              <a:chExt cx="920579" cy="846437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83432415-F307-CA32-1C0F-3FDABBAD520B}"/>
                  </a:ext>
                </a:extLst>
              </p:cNvPr>
              <p:cNvSpPr/>
              <p:nvPr/>
            </p:nvSpPr>
            <p:spPr>
              <a:xfrm>
                <a:off x="284205" y="1668162"/>
                <a:ext cx="741387" cy="44484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rgbClr val="00B050"/>
                    </a:solidFill>
                  </a:rPr>
                  <a:t>PC3</a:t>
                </a:r>
                <a:endParaRPr kumimoji="1" lang="ja-JP" altLang="en-US" sz="16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0" name="フローチャート: データ 29">
                <a:extLst>
                  <a:ext uri="{FF2B5EF4-FFF2-40B4-BE49-F238E27FC236}">
                    <a16:creationId xmlns:a16="http://schemas.microsoft.com/office/drawing/2014/main" id="{366C2E4C-EE28-5991-27BF-BD02A81C0E8B}"/>
                  </a:ext>
                </a:extLst>
              </p:cNvPr>
              <p:cNvSpPr/>
              <p:nvPr/>
            </p:nvSpPr>
            <p:spPr>
              <a:xfrm>
                <a:off x="105013" y="2113005"/>
                <a:ext cx="920573" cy="401594"/>
              </a:xfrm>
              <a:prstGeom prst="flowChartInputOutpu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B8D8C9AE-971E-5196-0E90-8B7A91AE4945}"/>
                </a:ext>
              </a:extLst>
            </p:cNvPr>
            <p:cNvGrpSpPr/>
            <p:nvPr/>
          </p:nvGrpSpPr>
          <p:grpSpPr>
            <a:xfrm>
              <a:off x="1702463" y="2304954"/>
              <a:ext cx="1028590" cy="992967"/>
              <a:chOff x="105013" y="1668162"/>
              <a:chExt cx="920579" cy="846437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B4580A6-6A50-6F1F-92DE-054179738A53}"/>
                  </a:ext>
                </a:extLst>
              </p:cNvPr>
              <p:cNvSpPr/>
              <p:nvPr/>
            </p:nvSpPr>
            <p:spPr>
              <a:xfrm>
                <a:off x="284205" y="1668162"/>
                <a:ext cx="741387" cy="44484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rgbClr val="FF0000"/>
                    </a:solidFill>
                  </a:rPr>
                  <a:t>PC2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フローチャート: データ 27">
                <a:extLst>
                  <a:ext uri="{FF2B5EF4-FFF2-40B4-BE49-F238E27FC236}">
                    <a16:creationId xmlns:a16="http://schemas.microsoft.com/office/drawing/2014/main" id="{7BE0C93C-2EA3-D59E-B9CE-3AAD2287BDEF}"/>
                  </a:ext>
                </a:extLst>
              </p:cNvPr>
              <p:cNvSpPr/>
              <p:nvPr/>
            </p:nvSpPr>
            <p:spPr>
              <a:xfrm>
                <a:off x="105013" y="2113005"/>
                <a:ext cx="920573" cy="401594"/>
              </a:xfrm>
              <a:prstGeom prst="flowChartInputOutpu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D1446B7-5C9A-E976-A599-7B53158F980D}"/>
                </a:ext>
              </a:extLst>
            </p:cNvPr>
            <p:cNvGrpSpPr/>
            <p:nvPr/>
          </p:nvGrpSpPr>
          <p:grpSpPr>
            <a:xfrm>
              <a:off x="1801185" y="898664"/>
              <a:ext cx="1028583" cy="992967"/>
              <a:chOff x="105013" y="1668162"/>
              <a:chExt cx="920579" cy="846437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7EEDBABD-F0EC-DED5-C10F-3579372F804E}"/>
                  </a:ext>
                </a:extLst>
              </p:cNvPr>
              <p:cNvSpPr/>
              <p:nvPr/>
            </p:nvSpPr>
            <p:spPr>
              <a:xfrm>
                <a:off x="284205" y="1668162"/>
                <a:ext cx="741387" cy="44484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rgbClr val="0070C0"/>
                    </a:solidFill>
                  </a:rPr>
                  <a:t>PC1</a:t>
                </a:r>
                <a:endParaRPr kumimoji="1" lang="ja-JP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フローチャート: データ 25">
                <a:extLst>
                  <a:ext uri="{FF2B5EF4-FFF2-40B4-BE49-F238E27FC236}">
                    <a16:creationId xmlns:a16="http://schemas.microsoft.com/office/drawing/2014/main" id="{0D518BDB-2375-D7DF-7B6A-4970661C4494}"/>
                  </a:ext>
                </a:extLst>
              </p:cNvPr>
              <p:cNvSpPr/>
              <p:nvPr/>
            </p:nvSpPr>
            <p:spPr>
              <a:xfrm>
                <a:off x="105013" y="2113005"/>
                <a:ext cx="920573" cy="401594"/>
              </a:xfrm>
              <a:prstGeom prst="flowChartInputOutpu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</p:grp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8CA1F18-75E0-7A88-B8EC-2272170C506F}"/>
                </a:ext>
              </a:extLst>
            </p:cNvPr>
            <p:cNvCxnSpPr>
              <a:cxnSpLocks/>
            </p:cNvCxnSpPr>
            <p:nvPr/>
          </p:nvCxnSpPr>
          <p:spPr>
            <a:xfrm>
              <a:off x="3294740" y="707227"/>
              <a:ext cx="0" cy="43101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660BAE38-1F9C-C637-51EB-8B8B33393E6B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65" y="2082978"/>
              <a:ext cx="8343127" cy="276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DE8174F1-973C-F647-2046-1AD49C1C59FD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65" y="3568363"/>
              <a:ext cx="834312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A9DBFEA-9AAD-BB79-F3F4-FC70609A9BE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65" y="5017342"/>
              <a:ext cx="834312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342AE68-D347-D5FF-5FA8-CAA3CFE638F5}"/>
                </a:ext>
              </a:extLst>
            </p:cNvPr>
            <p:cNvCxnSpPr>
              <a:cxnSpLocks/>
            </p:cNvCxnSpPr>
            <p:nvPr/>
          </p:nvCxnSpPr>
          <p:spPr>
            <a:xfrm>
              <a:off x="5335928" y="707227"/>
              <a:ext cx="0" cy="43101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5E1E66A-986B-EF49-BFFD-6A858A319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3130" y="707227"/>
              <a:ext cx="24539" cy="43101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7A12FE67-390E-DEC5-0F76-F48EA81B739A}"/>
                </a:ext>
              </a:extLst>
            </p:cNvPr>
            <p:cNvCxnSpPr>
              <a:cxnSpLocks/>
            </p:cNvCxnSpPr>
            <p:nvPr/>
          </p:nvCxnSpPr>
          <p:spPr>
            <a:xfrm>
              <a:off x="9454262" y="707227"/>
              <a:ext cx="0" cy="43343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93E3233-6BEC-D32E-8974-1CC1D5E615E5}"/>
                </a:ext>
              </a:extLst>
            </p:cNvPr>
            <p:cNvSpPr/>
            <p:nvPr/>
          </p:nvSpPr>
          <p:spPr>
            <a:xfrm>
              <a:off x="5363262" y="2673343"/>
              <a:ext cx="2020582" cy="40206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FF0000"/>
                  </a:solidFill>
                </a:rPr>
                <a:t>Data 2.1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44E48FA4-107A-85D8-6E8D-2C5C71AF7993}"/>
                </a:ext>
              </a:extLst>
            </p:cNvPr>
            <p:cNvSpPr/>
            <p:nvPr/>
          </p:nvSpPr>
          <p:spPr>
            <a:xfrm>
              <a:off x="3293790" y="1194399"/>
              <a:ext cx="2020582" cy="40206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E16FB258-C373-1FD0-3180-69BB3D4FFBB4}"/>
                </a:ext>
              </a:extLst>
            </p:cNvPr>
            <p:cNvSpPr/>
            <p:nvPr/>
          </p:nvSpPr>
          <p:spPr>
            <a:xfrm>
              <a:off x="5363261" y="4141843"/>
              <a:ext cx="2029865" cy="40206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B050"/>
                  </a:solidFill>
                </a:rPr>
                <a:t>Data 3.1</a:t>
              </a:r>
              <a:endParaRPr kumimoji="1" lang="ja-JP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B3FC70-2FD2-5153-B641-6A1940936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63262" y="4810704"/>
              <a:ext cx="206947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DE9F6B9-EE70-3B70-5628-CE81D2964D66}"/>
                </a:ext>
              </a:extLst>
            </p:cNvPr>
            <p:cNvSpPr txBox="1"/>
            <p:nvPr/>
          </p:nvSpPr>
          <p:spPr>
            <a:xfrm>
              <a:off x="6207449" y="4975529"/>
              <a:ext cx="435193" cy="397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ja-JP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D2AA9090-0871-391D-7E61-EC7D78A95871}"/>
                </a:ext>
              </a:extLst>
            </p:cNvPr>
            <p:cNvCxnSpPr/>
            <p:nvPr/>
          </p:nvCxnSpPr>
          <p:spPr>
            <a:xfrm>
              <a:off x="5335928" y="683040"/>
              <a:ext cx="0" cy="43343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2B05E9D-3A8A-C875-8012-3F91665BC8ED}"/>
                </a:ext>
              </a:extLst>
            </p:cNvPr>
            <p:cNvCxnSpPr>
              <a:cxnSpLocks/>
            </p:cNvCxnSpPr>
            <p:nvPr/>
          </p:nvCxnSpPr>
          <p:spPr>
            <a:xfrm>
              <a:off x="7387910" y="707227"/>
              <a:ext cx="29759" cy="43343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92D47F6-BB4A-DFDC-9650-E560D2A1A2D3}"/>
                </a:ext>
              </a:extLst>
            </p:cNvPr>
            <p:cNvSpPr txBox="1"/>
            <p:nvPr/>
          </p:nvSpPr>
          <p:spPr>
            <a:xfrm>
              <a:off x="5464192" y="1509499"/>
              <a:ext cx="18717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Collision</a:t>
              </a:r>
              <a:endParaRPr kumimoji="1" lang="ja-JP" altLang="en-US" sz="28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FD74222-2E91-DA33-AC00-672521E7DD42}"/>
                </a:ext>
              </a:extLst>
            </p:cNvPr>
            <p:cNvSpPr txBox="1"/>
            <p:nvPr/>
          </p:nvSpPr>
          <p:spPr>
            <a:xfrm>
              <a:off x="3575036" y="510674"/>
              <a:ext cx="2108365" cy="894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Successful</a:t>
              </a:r>
            </a:p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transmission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1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598BA7-6D61-8D81-32B1-3506D230C962}"/>
              </a:ext>
            </a:extLst>
          </p:cNvPr>
          <p:cNvSpPr txBox="1"/>
          <p:nvPr/>
        </p:nvSpPr>
        <p:spPr>
          <a:xfrm>
            <a:off x="339811" y="308920"/>
            <a:ext cx="357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CSMA</a:t>
            </a:r>
            <a:endParaRPr kumimoji="1" lang="ja-JP" altLang="en-US" sz="4800" dirty="0">
              <a:latin typeface="TAユニバーサルライン_DSP_E" panose="02000600000000000000" pitchFamily="2" charset="-128"/>
              <a:ea typeface="TAユニバーサルライン_DSP_E" panose="02000600000000000000" pitchFamily="2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0FECEBE-7444-2FCA-49E2-CA744635B0E8}"/>
                  </a:ext>
                </a:extLst>
              </p14:cNvPr>
              <p14:cNvContentPartPr/>
              <p14:nvPr/>
            </p14:nvContentPartPr>
            <p14:xfrm>
              <a:off x="481563" y="914196"/>
              <a:ext cx="2015640" cy="9540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0FECEBE-7444-2FCA-49E2-CA744635B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923" y="770196"/>
                <a:ext cx="215928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69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83A918-C81E-CA1E-1A74-A57C6789B912}"/>
              </a:ext>
            </a:extLst>
          </p:cNvPr>
          <p:cNvGrpSpPr/>
          <p:nvPr/>
        </p:nvGrpSpPr>
        <p:grpSpPr>
          <a:xfrm>
            <a:off x="1097691" y="1377778"/>
            <a:ext cx="9996617" cy="4609071"/>
            <a:chOff x="2044298" y="1660276"/>
            <a:chExt cx="7806353" cy="3332126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0ADD9884-5A66-F0A1-06F3-520DCFB3F9EE}"/>
                </a:ext>
              </a:extLst>
            </p:cNvPr>
            <p:cNvGrpSpPr/>
            <p:nvPr/>
          </p:nvGrpSpPr>
          <p:grpSpPr>
            <a:xfrm>
              <a:off x="2044298" y="1660276"/>
              <a:ext cx="7806353" cy="3332126"/>
              <a:chOff x="2044298" y="1660276"/>
              <a:chExt cx="7806353" cy="3332126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E3E5CF1D-4DE8-CBEB-5CB2-B0D4DCE7EC0B}"/>
                  </a:ext>
                </a:extLst>
              </p:cNvPr>
              <p:cNvGrpSpPr/>
              <p:nvPr/>
            </p:nvGrpSpPr>
            <p:grpSpPr>
              <a:xfrm>
                <a:off x="2157324" y="3276962"/>
                <a:ext cx="962413" cy="922053"/>
                <a:chOff x="105013" y="1668162"/>
                <a:chExt cx="920579" cy="846437"/>
              </a:xfrm>
            </p:grpSpPr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F8AEE0E7-0EDF-F0CB-7271-E3AEC99E0EF6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FF0000"/>
                      </a:solidFill>
                    </a:rPr>
                    <a:t>PC2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フローチャート: データ 27">
                  <a:extLst>
                    <a:ext uri="{FF2B5EF4-FFF2-40B4-BE49-F238E27FC236}">
                      <a16:creationId xmlns:a16="http://schemas.microsoft.com/office/drawing/2014/main" id="{34EC8807-A5C9-7B4C-B988-64526C360A0F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7B9C08EE-B0C2-BA39-BBE7-57F7B7F09D93}"/>
                  </a:ext>
                </a:extLst>
              </p:cNvPr>
              <p:cNvGrpSpPr/>
              <p:nvPr/>
            </p:nvGrpSpPr>
            <p:grpSpPr>
              <a:xfrm>
                <a:off x="2249695" y="1971104"/>
                <a:ext cx="962407" cy="922053"/>
                <a:chOff x="105013" y="1668162"/>
                <a:chExt cx="920579" cy="84643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AF0E97C4-1B70-0430-2E56-FC2684BCA9DC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0070C0"/>
                      </a:solidFill>
                    </a:rPr>
                    <a:t>PC1</a:t>
                  </a:r>
                  <a:endParaRPr kumimoji="1" lang="ja-JP" altLang="en-US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6" name="フローチャート: データ 25">
                  <a:extLst>
                    <a:ext uri="{FF2B5EF4-FFF2-40B4-BE49-F238E27FC236}">
                      <a16:creationId xmlns:a16="http://schemas.microsoft.com/office/drawing/2014/main" id="{B6C80ABB-ED4E-ED2E-DAAF-94C69312D945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7A5C1E21-EA87-F00D-0B8E-685FE1AD2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6369" y="1793339"/>
                <a:ext cx="20789" cy="265680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2649C1F5-7F54-08F9-58B7-634278A76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4298" y="3070839"/>
                <a:ext cx="7806353" cy="2566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A0B4D4EA-5C18-A5A7-0C82-2169E2CFB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4298" y="4450144"/>
                <a:ext cx="7806353" cy="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9896D659-79A4-F0D8-2919-F5F6197C8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2724" y="1793339"/>
                <a:ext cx="4298" cy="265680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54771A64-20B9-9EA7-90D3-0750E9A4A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1869" y="1793339"/>
                <a:ext cx="37942" cy="265680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E70ED7-E399-7294-1C64-2B043C4E9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0394" y="1793339"/>
                <a:ext cx="0" cy="265680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06254F3B-2AB0-10C9-76A9-CECE77CA4289}"/>
                  </a:ext>
                </a:extLst>
              </p:cNvPr>
              <p:cNvSpPr/>
              <p:nvPr/>
            </p:nvSpPr>
            <p:spPr>
              <a:xfrm>
                <a:off x="5163636" y="3606927"/>
                <a:ext cx="1890583" cy="37335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rgbClr val="FF0000"/>
                    </a:solidFill>
                  </a:rPr>
                  <a:t>Data 2.1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E5F7DA71-92FC-30C8-853A-630EE31B01AE}"/>
                  </a:ext>
                </a:extLst>
              </p:cNvPr>
              <p:cNvSpPr/>
              <p:nvPr/>
            </p:nvSpPr>
            <p:spPr>
              <a:xfrm>
                <a:off x="4174580" y="2251276"/>
                <a:ext cx="1890583" cy="37335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rgbClr val="0070C0"/>
                    </a:solidFill>
                  </a:rPr>
                  <a:t>Data 1.1</a:t>
                </a:r>
                <a:endParaRPr kumimoji="1" lang="ja-JP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D02FB630-972F-C12F-5C8B-CE62F5C9230C}"/>
                  </a:ext>
                </a:extLst>
              </p:cNvPr>
              <p:cNvSpPr/>
              <p:nvPr/>
            </p:nvSpPr>
            <p:spPr>
              <a:xfrm>
                <a:off x="4380496" y="2255143"/>
                <a:ext cx="1890583" cy="37335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rgbClr val="0070C0"/>
                    </a:solidFill>
                  </a:rPr>
                  <a:t>Data 1.1</a:t>
                </a:r>
                <a:endParaRPr kumimoji="1" lang="ja-JP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E5E6D4AB-3BBB-9564-1E20-6ADB58C2A9A2}"/>
                  </a:ext>
                </a:extLst>
              </p:cNvPr>
              <p:cNvSpPr/>
              <p:nvPr/>
            </p:nvSpPr>
            <p:spPr>
              <a:xfrm>
                <a:off x="5346438" y="3606926"/>
                <a:ext cx="1890583" cy="37335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rgbClr val="FF0000"/>
                    </a:solidFill>
                  </a:rPr>
                  <a:t>Data 2.1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9FECF8BE-F174-E1CE-9867-9AF602E48A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0426" y="2678512"/>
                <a:ext cx="26457" cy="1922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6B784C6-2698-4590-B2D9-AABD2484457A}"/>
                  </a:ext>
                </a:extLst>
              </p:cNvPr>
              <p:cNvSpPr txBox="1"/>
              <p:nvPr/>
            </p:nvSpPr>
            <p:spPr>
              <a:xfrm>
                <a:off x="3667043" y="4623070"/>
                <a:ext cx="185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Carrier sense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7D89BF3-98E5-37BA-45AE-25B549F57BB1}"/>
                  </a:ext>
                </a:extLst>
              </p:cNvPr>
              <p:cNvCxnSpPr>
                <a:cxnSpLocks/>
                <a:stCxn id="44" idx="0"/>
                <a:endCxn id="6" idx="1"/>
              </p:cNvCxnSpPr>
              <p:nvPr/>
            </p:nvCxnSpPr>
            <p:spPr>
              <a:xfrm flipV="1">
                <a:off x="4594901" y="3793604"/>
                <a:ext cx="568735" cy="8294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0AE89D5-6A4B-4E7C-2101-9EBB4EE0CC42}"/>
                  </a:ext>
                </a:extLst>
              </p:cNvPr>
              <p:cNvSpPr txBox="1"/>
              <p:nvPr/>
            </p:nvSpPr>
            <p:spPr>
              <a:xfrm>
                <a:off x="4196890" y="1660276"/>
                <a:ext cx="16464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Successful</a:t>
                </a:r>
              </a:p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transmission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DB8DBC3-D941-11B5-3623-F5952C2976B7}"/>
                </a:ext>
              </a:extLst>
            </p:cNvPr>
            <p:cNvSpPr/>
            <p:nvPr/>
          </p:nvSpPr>
          <p:spPr>
            <a:xfrm>
              <a:off x="7525633" y="3619042"/>
              <a:ext cx="1890583" cy="373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69CC3DE5-F105-2BEC-3110-DF587137D104}"/>
                </a:ext>
              </a:extLst>
            </p:cNvPr>
            <p:cNvSpPr/>
            <p:nvPr/>
          </p:nvSpPr>
          <p:spPr>
            <a:xfrm>
              <a:off x="7708435" y="3619042"/>
              <a:ext cx="1890583" cy="373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FF0000"/>
                  </a:solidFill>
                </a:rPr>
                <a:t>Data 2.1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F80CFFE-77CE-4BA1-BF06-2F8CCCF7B07C}"/>
                </a:ext>
              </a:extLst>
            </p:cNvPr>
            <p:cNvSpPr txBox="1"/>
            <p:nvPr/>
          </p:nvSpPr>
          <p:spPr>
            <a:xfrm>
              <a:off x="7830516" y="3067002"/>
              <a:ext cx="1646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Successful</a:t>
              </a:r>
            </a:p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transmission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C85AD73-04F4-3548-05D7-CC1DEE8CF75D}"/>
                </a:ext>
              </a:extLst>
            </p:cNvPr>
            <p:cNvSpPr txBox="1"/>
            <p:nvPr/>
          </p:nvSpPr>
          <p:spPr>
            <a:xfrm>
              <a:off x="5285716" y="3246330"/>
              <a:ext cx="164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Wait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541BBAD-A057-1104-2DDE-52F26A0C7D39}"/>
              </a:ext>
            </a:extLst>
          </p:cNvPr>
          <p:cNvCxnSpPr>
            <a:cxnSpLocks/>
          </p:cNvCxnSpPr>
          <p:nvPr/>
        </p:nvCxnSpPr>
        <p:spPr>
          <a:xfrm flipV="1">
            <a:off x="5173424" y="4522573"/>
            <a:ext cx="2943525" cy="111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0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4374DC-0440-C983-BBA9-6AFEDD8220DE}"/>
              </a:ext>
            </a:extLst>
          </p:cNvPr>
          <p:cNvSpPr txBox="1"/>
          <p:nvPr/>
        </p:nvSpPr>
        <p:spPr>
          <a:xfrm>
            <a:off x="376881" y="315097"/>
            <a:ext cx="360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CSMA/CA</a:t>
            </a:r>
            <a:endParaRPr kumimoji="1" lang="ja-JP" altLang="en-US" sz="4800" dirty="0">
              <a:latin typeface="TAユニバーサルライン_DSP_E" panose="02000600000000000000" pitchFamily="2" charset="-128"/>
              <a:ea typeface="TAユニバーサルライン_DSP_E" panose="02000600000000000000" pitchFamily="2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82A4D1F0-7A20-213C-CBCF-B72070FC8A0F}"/>
                  </a:ext>
                </a:extLst>
              </p14:cNvPr>
              <p14:cNvContentPartPr/>
              <p14:nvPr/>
            </p14:nvContentPartPr>
            <p14:xfrm>
              <a:off x="481563" y="913116"/>
              <a:ext cx="3410640" cy="3240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82A4D1F0-7A20-213C-CBCF-B72070FC8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923" y="769476"/>
                <a:ext cx="3554280" cy="3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54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27AD419-E456-D84E-0163-A5B713643E37}"/>
              </a:ext>
            </a:extLst>
          </p:cNvPr>
          <p:cNvCxnSpPr/>
          <p:nvPr/>
        </p:nvCxnSpPr>
        <p:spPr>
          <a:xfrm>
            <a:off x="0" y="2321718"/>
            <a:ext cx="121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CB9C985-B903-D4CD-46DF-F170B75F768E}"/>
              </a:ext>
            </a:extLst>
          </p:cNvPr>
          <p:cNvCxnSpPr/>
          <p:nvPr/>
        </p:nvCxnSpPr>
        <p:spPr>
          <a:xfrm>
            <a:off x="71437" y="3645693"/>
            <a:ext cx="121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5009F3E-FF0E-535F-5AE3-DE017D4A5343}"/>
              </a:ext>
            </a:extLst>
          </p:cNvPr>
          <p:cNvCxnSpPr/>
          <p:nvPr/>
        </p:nvCxnSpPr>
        <p:spPr>
          <a:xfrm>
            <a:off x="0" y="4726781"/>
            <a:ext cx="121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4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65</Words>
  <Application>Microsoft Office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BIZ UDPゴシック</vt:lpstr>
      <vt:lpstr>TAユニバーサルライン_DSP_E</vt:lpstr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7</cp:revision>
  <dcterms:created xsi:type="dcterms:W3CDTF">2023-06-11T14:24:48Z</dcterms:created>
  <dcterms:modified xsi:type="dcterms:W3CDTF">2023-06-13T23:34:39Z</dcterms:modified>
</cp:coreProperties>
</file>