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5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726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tags" Target="../tags/tag18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17.xml"/><Relationship Id="rId16" Type="http://schemas.openxmlformats.org/officeDocument/2006/relationships/image" Target="../media/image24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20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tags" Target="../tags/tag19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17FDEFF-73C1-9D5E-7FC3-A2A1C6D7370C}"/>
              </a:ext>
            </a:extLst>
          </p:cNvPr>
          <p:cNvGrpSpPr/>
          <p:nvPr/>
        </p:nvGrpSpPr>
        <p:grpSpPr>
          <a:xfrm>
            <a:off x="2363007" y="3795440"/>
            <a:ext cx="2308198" cy="2130986"/>
            <a:chOff x="2620183" y="4236243"/>
            <a:chExt cx="2308198" cy="213098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CE50F8F2-D80F-72AB-D909-450AF4F4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0183" y="4236243"/>
              <a:ext cx="2308198" cy="213098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E40106C-D6CF-32A5-DFB7-02FC9B3CEDE8}"/>
                </a:ext>
              </a:extLst>
            </p:cNvPr>
            <p:cNvSpPr txBox="1"/>
            <p:nvPr/>
          </p:nvSpPr>
          <p:spPr>
            <a:xfrm>
              <a:off x="3705552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指向性制御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F6EA58C-C92C-55E6-E4C3-C0CD2279EEC4}"/>
                </a:ext>
              </a:extLst>
            </p:cNvPr>
            <p:cNvSpPr txBox="1"/>
            <p:nvPr/>
          </p:nvSpPr>
          <p:spPr>
            <a:xfrm>
              <a:off x="2620206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8C116F0-D234-5ACC-450F-8A96B713B3F8}"/>
              </a:ext>
            </a:extLst>
          </p:cNvPr>
          <p:cNvGrpSpPr/>
          <p:nvPr/>
        </p:nvGrpSpPr>
        <p:grpSpPr>
          <a:xfrm>
            <a:off x="8723305" y="4443401"/>
            <a:ext cx="1530355" cy="1483025"/>
            <a:chOff x="8280393" y="4829174"/>
            <a:chExt cx="1530355" cy="1483025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65641599-1111-43AC-22D5-98CC0241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80393" y="4829174"/>
              <a:ext cx="1530355" cy="1483025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A87C0D-137B-34B6-E2E9-4F9250F643A9}"/>
                </a:ext>
              </a:extLst>
            </p:cNvPr>
            <p:cNvSpPr txBox="1"/>
            <p:nvPr/>
          </p:nvSpPr>
          <p:spPr>
            <a:xfrm>
              <a:off x="9216287" y="4884340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FF0058-731C-3D1F-1CDA-3F8AD970A134}"/>
              </a:ext>
            </a:extLst>
          </p:cNvPr>
          <p:cNvCxnSpPr>
            <a:cxnSpLocks/>
          </p:cNvCxnSpPr>
          <p:nvPr/>
        </p:nvCxnSpPr>
        <p:spPr>
          <a:xfrm flipV="1">
            <a:off x="5106086" y="3609085"/>
            <a:ext cx="1762120" cy="316649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4CF8130-5DB5-3B82-8F29-FF9E56D85120}"/>
              </a:ext>
            </a:extLst>
          </p:cNvPr>
          <p:cNvCxnSpPr>
            <a:cxnSpLocks/>
          </p:cNvCxnSpPr>
          <p:nvPr/>
        </p:nvCxnSpPr>
        <p:spPr>
          <a:xfrm>
            <a:off x="6892772" y="3609086"/>
            <a:ext cx="1765578" cy="787065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19F47B9-954C-3242-958B-70AADE201F2B}"/>
              </a:ext>
            </a:extLst>
          </p:cNvPr>
          <p:cNvCxnSpPr>
            <a:cxnSpLocks/>
          </p:cNvCxnSpPr>
          <p:nvPr/>
        </p:nvCxnSpPr>
        <p:spPr>
          <a:xfrm>
            <a:off x="5061931" y="5439374"/>
            <a:ext cx="1917512" cy="4716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758E3B-6458-8837-B4B9-48617B5EC1E9}"/>
              </a:ext>
            </a:extLst>
          </p:cNvPr>
          <p:cNvCxnSpPr>
            <a:cxnSpLocks/>
          </p:cNvCxnSpPr>
          <p:nvPr/>
        </p:nvCxnSpPr>
        <p:spPr>
          <a:xfrm>
            <a:off x="5229341" y="4647394"/>
            <a:ext cx="3070360" cy="213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54FAC5C2-8D39-E843-18EE-07581E9FE4E5}"/>
              </a:ext>
            </a:extLst>
          </p:cNvPr>
          <p:cNvSpPr/>
          <p:nvPr/>
        </p:nvSpPr>
        <p:spPr>
          <a:xfrm rot="16446304">
            <a:off x="5077920" y="4192282"/>
            <a:ext cx="263574" cy="8752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C17C73C-A8B9-CB25-6261-8B2C57D4EEE7}"/>
              </a:ext>
            </a:extLst>
          </p:cNvPr>
          <p:cNvSpPr/>
          <p:nvPr/>
        </p:nvSpPr>
        <p:spPr>
          <a:xfrm rot="16553957">
            <a:off x="8005488" y="4420154"/>
            <a:ext cx="237512" cy="8688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14062-08BE-D5D2-80CF-2589FE484DAC}"/>
              </a:ext>
            </a:extLst>
          </p:cNvPr>
          <p:cNvSpPr/>
          <p:nvPr/>
        </p:nvSpPr>
        <p:spPr>
          <a:xfrm rot="15569531">
            <a:off x="5085063" y="3585396"/>
            <a:ext cx="224880" cy="661645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43F7C90-034A-D6A2-0DCC-357CE3AC0EC8}"/>
              </a:ext>
            </a:extLst>
          </p:cNvPr>
          <p:cNvSpPr/>
          <p:nvPr/>
        </p:nvSpPr>
        <p:spPr>
          <a:xfrm rot="18038143">
            <a:off x="8461825" y="4060576"/>
            <a:ext cx="256963" cy="579037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72B8E8-6F96-EBEA-51E5-F9704CC88DD9}"/>
              </a:ext>
            </a:extLst>
          </p:cNvPr>
          <p:cNvSpPr/>
          <p:nvPr/>
        </p:nvSpPr>
        <p:spPr>
          <a:xfrm rot="16951928">
            <a:off x="4973964" y="5089647"/>
            <a:ext cx="264245" cy="684724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6F019EF-ADD5-9220-9289-9195C505A0C8}"/>
              </a:ext>
            </a:extLst>
          </p:cNvPr>
          <p:cNvSpPr/>
          <p:nvPr/>
        </p:nvSpPr>
        <p:spPr>
          <a:xfrm rot="15102959">
            <a:off x="8334228" y="5167686"/>
            <a:ext cx="273234" cy="676569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612E52D-0AA3-1DEA-7F1C-807904D884A8}"/>
              </a:ext>
            </a:extLst>
          </p:cNvPr>
          <p:cNvCxnSpPr>
            <a:cxnSpLocks/>
          </p:cNvCxnSpPr>
          <p:nvPr/>
        </p:nvCxnSpPr>
        <p:spPr>
          <a:xfrm flipV="1">
            <a:off x="6979444" y="5439374"/>
            <a:ext cx="1610862" cy="4716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EA54EA-D621-AA98-7E7A-07CD0F5708AC}"/>
              </a:ext>
            </a:extLst>
          </p:cNvPr>
          <p:cNvGrpSpPr/>
          <p:nvPr/>
        </p:nvGrpSpPr>
        <p:grpSpPr>
          <a:xfrm>
            <a:off x="3196915" y="6101054"/>
            <a:ext cx="743904" cy="442767"/>
            <a:chOff x="3268353" y="5729579"/>
            <a:chExt cx="743904" cy="442767"/>
          </a:xfrm>
        </p:grpSpPr>
        <p:pic>
          <p:nvPicPr>
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170E1632-576C-D387-8E0C-9589FD25DA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2" name="吹き出し: 四角形 41">
              <a:extLst>
                <a:ext uri="{FF2B5EF4-FFF2-40B4-BE49-F238E27FC236}">
                  <a16:creationId xmlns:a16="http://schemas.microsoft.com/office/drawing/2014/main" id="{9369BADC-4DA4-1F08-85E4-96133D20E8ED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4F29C8B-51AA-AF15-BE3E-305EF9347BD6}"/>
              </a:ext>
            </a:extLst>
          </p:cNvPr>
          <p:cNvGrpSpPr/>
          <p:nvPr/>
        </p:nvGrpSpPr>
        <p:grpSpPr>
          <a:xfrm>
            <a:off x="9407738" y="6102363"/>
            <a:ext cx="743904" cy="442767"/>
            <a:chOff x="3268353" y="5729579"/>
            <a:chExt cx="743904" cy="442767"/>
          </a:xfrm>
        </p:grpSpPr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DA312184-2462-A82B-5D40-0BF46DCC518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6" name="吹き出し: 四角形 45">
              <a:extLst>
                <a:ext uri="{FF2B5EF4-FFF2-40B4-BE49-F238E27FC236}">
                  <a16:creationId xmlns:a16="http://schemas.microsoft.com/office/drawing/2014/main" id="{06692787-6A79-6092-BB81-B6AE6B8FB857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877615" y="1878807"/>
            <a:ext cx="8436769" cy="2031325"/>
            <a:chOff x="1877615" y="1978819"/>
            <a:chExt cx="8436769" cy="203132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77615" y="1978819"/>
              <a:ext cx="84367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ロングプリアンプルを複数回送信されることで推定できる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77605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89" y="2890864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2957076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94" y="373361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724421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026" y="4736326"/>
            <a:ext cx="10245897" cy="14778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/>
              <p:nvPr/>
            </p:nvSpPr>
            <p:spPr>
              <a:xfrm>
                <a:off x="1219026" y="5123621"/>
                <a:ext cx="46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26" y="5123621"/>
                <a:ext cx="467244" cy="276999"/>
              </a:xfrm>
              <a:prstGeom prst="rect">
                <a:avLst/>
              </a:prstGeom>
              <a:blipFill>
                <a:blip r:embed="rId14"/>
                <a:stretch>
                  <a:fillRect l="-5195" t="-2174" r="-155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/>
              <p:nvPr/>
            </p:nvSpPr>
            <p:spPr>
              <a:xfrm>
                <a:off x="2571249" y="4736326"/>
                <a:ext cx="495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49" y="4736326"/>
                <a:ext cx="495905" cy="246221"/>
              </a:xfrm>
              <a:prstGeom prst="rect">
                <a:avLst/>
              </a:prstGeom>
              <a:blipFill>
                <a:blip r:embed="rId15"/>
                <a:stretch>
                  <a:fillRect l="-4938" r="-12346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/>
              <p:nvPr/>
            </p:nvSpPr>
            <p:spPr>
              <a:xfrm>
                <a:off x="2571248" y="5475235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48" y="5475235"/>
                <a:ext cx="500650" cy="246221"/>
              </a:xfrm>
              <a:prstGeom prst="rect">
                <a:avLst/>
              </a:prstGeom>
              <a:blipFill>
                <a:blip r:embed="rId16"/>
                <a:stretch>
                  <a:fillRect l="-4878" r="-12195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/>
              <p:nvPr/>
            </p:nvSpPr>
            <p:spPr>
              <a:xfrm>
                <a:off x="3275012" y="4459327"/>
                <a:ext cx="29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12" y="4459327"/>
                <a:ext cx="290528" cy="276999"/>
              </a:xfrm>
              <a:prstGeom prst="rect">
                <a:avLst/>
              </a:prstGeom>
              <a:blipFill>
                <a:blip r:embed="rId17"/>
                <a:stretch>
                  <a:fillRect l="-8333" r="-833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/>
              <p:nvPr/>
            </p:nvSpPr>
            <p:spPr>
              <a:xfrm>
                <a:off x="3275012" y="6135278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12" y="6135278"/>
                <a:ext cx="295850" cy="276999"/>
              </a:xfrm>
              <a:prstGeom prst="rect">
                <a:avLst/>
              </a:prstGeom>
              <a:blipFill>
                <a:blip r:embed="rId18"/>
                <a:stretch>
                  <a:fillRect l="-8163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/>
              <p:nvPr/>
            </p:nvSpPr>
            <p:spPr>
              <a:xfrm>
                <a:off x="10813600" y="5123620"/>
                <a:ext cx="46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600" y="5123620"/>
                <a:ext cx="467243" cy="276999"/>
              </a:xfrm>
              <a:prstGeom prst="rect">
                <a:avLst/>
              </a:prstGeom>
              <a:blipFill>
                <a:blip r:embed="rId19"/>
                <a:stretch>
                  <a:fillRect l="-5195" t="-2174" r="-155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563</Words>
  <Application>Microsoft Office PowerPoint</Application>
  <PresentationFormat>ワイド画面</PresentationFormat>
  <Paragraphs>85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BIZ UDPゴシック</vt:lpstr>
      <vt:lpstr>游ゴシック</vt:lpstr>
      <vt:lpstr>游ゴシック Light</vt:lpstr>
      <vt:lpstr>Arial</vt:lpstr>
      <vt:lpstr>Biome Light</vt:lpstr>
      <vt:lpstr>Cambria Math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11</cp:revision>
  <dcterms:created xsi:type="dcterms:W3CDTF">2023-10-21T16:47:00Z</dcterms:created>
  <dcterms:modified xsi:type="dcterms:W3CDTF">2023-10-25T03:21:24Z</dcterms:modified>
</cp:coreProperties>
</file>