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BAA18-E270-5F27-DE65-5DB2C90C9B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5D642B-EEFB-D465-D17B-E72C6BEAE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9BF2244-62C1-8CE5-7468-795E75554111}"/>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EDE2A0CA-57E6-3AAC-EFA6-772FC2F846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59EF50-8F73-900C-718E-3A3176DD1858}"/>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82604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75D0FB-5E03-28B9-8732-C335BC72AE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E2D536-F03A-D59A-7CE2-298F8E7F88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EFD30E-7FBF-D251-3644-F53B418368F0}"/>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D62A8E7C-93B4-22D8-65FA-BCD12CECAE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09C794-C3AB-766F-BD3D-4EAEA30A964A}"/>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415495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E0D6801-6117-4673-6554-892A63DCE4F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ABE09B-037F-4A81-BC99-5E2BBE03E9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1EF538-0EF7-624C-EB9F-C799090E2B59}"/>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5E8E064D-E71F-28FC-E5F9-EB5BE3291E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A00D97-9076-7089-D6FE-3FA24DA69DAA}"/>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22003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5B3AE-B541-F64B-E259-4FE9D63BC2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EF603E-A440-8F61-9E94-8743642212B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5727CE-5CB8-A5DE-6F18-1E034B5FCFE3}"/>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44BB130C-62AA-F16D-8752-09A3A90945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6CD6FC-3B1B-B0E4-F06D-6007F2AA8DF6}"/>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74511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0B860-9941-EE04-E99A-F46124CEFEF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9486A-BD93-EFA7-F766-82051213E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1AC5E2-2B41-7E9E-F157-929B4C22821A}"/>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A047C144-9A31-1BE3-91C8-06FA39D42A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E9E324-0306-9F74-B20C-84BBBF688363}"/>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118449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C7EA8-DE82-4DE3-3147-2935025E81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6D9A34-7846-2ED5-C8CE-F924C8F3708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D7BAB3-92EA-AD82-AE12-C0234A4AA1F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843DF2-FE65-1221-D7F0-408D83481117}"/>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594FC0E1-0935-5857-315E-0073BE51F5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71C593-E9B1-634F-C0B9-E443730611A7}"/>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5072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C8B34-5534-DA81-C2FB-5B4FC902F4D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BCF205-E034-9474-D66F-07BEAA8C8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5C7C2C-12DB-F919-6CCE-00AB7C680A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8FB212A-E4B3-0226-1DB2-C3C415947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6BD06F6-5FC8-368C-2FD7-49A603617B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12E21E-B6EF-3040-BD62-4CE2C1902D0F}"/>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8" name="フッター プレースホルダー 7">
            <a:extLst>
              <a:ext uri="{FF2B5EF4-FFF2-40B4-BE49-F238E27FC236}">
                <a16:creationId xmlns:a16="http://schemas.microsoft.com/office/drawing/2014/main" id="{667E095F-1523-F29F-B675-BB1593EE8C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BC5E87D-5238-69BA-CD89-984633FEB5E4}"/>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21845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3D40C-55C3-7293-8738-64C31AE6CDC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8152C1-8C21-FD24-957E-88644D6DB1A9}"/>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4" name="フッター プレースホルダー 3">
            <a:extLst>
              <a:ext uri="{FF2B5EF4-FFF2-40B4-BE49-F238E27FC236}">
                <a16:creationId xmlns:a16="http://schemas.microsoft.com/office/drawing/2014/main" id="{CF7D01CC-F8D8-2DA9-8E82-0B801ABFEBB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7B8588-67AF-4FFE-DCA1-E13EF49E5A80}"/>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44157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16C01E-7919-4C0A-869B-B73666AC35F6}"/>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3" name="フッター プレースホルダー 2">
            <a:extLst>
              <a:ext uri="{FF2B5EF4-FFF2-40B4-BE49-F238E27FC236}">
                <a16:creationId xmlns:a16="http://schemas.microsoft.com/office/drawing/2014/main" id="{903DD8A5-8086-DADB-0C66-B4CEBD1597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5C5CAFF-6C8A-5674-0A27-F58E10ACC11B}"/>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153700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38834-F9C0-59A0-AA6E-7D3ABBB5C3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1FEE85-2616-9E8A-2B78-524001F33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92B493-91EF-FE98-6A96-77A1BE8C6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07996-2533-2C2D-A26D-DCA2D86D9E2F}"/>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8A511083-317E-A0F8-47A8-6DDA9BEB4F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4AA18-A339-561E-464E-BE1144083E8E}"/>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56857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D4659-718C-98F0-137E-BE282B7666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09A071-B47E-3C27-346C-27DF06A83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586095E-E626-462C-9313-50B174B64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3B9410-BF6E-676B-2A9D-AE4365E0B814}"/>
              </a:ext>
            </a:extLst>
          </p:cNvPr>
          <p:cNvSpPr>
            <a:spLocks noGrp="1"/>
          </p:cNvSpPr>
          <p:nvPr>
            <p:ph type="dt" sz="half" idx="10"/>
          </p:nvPr>
        </p:nvSpPr>
        <p:spPr/>
        <p:txBody>
          <a:bodyPr/>
          <a:lstStyle/>
          <a:p>
            <a:fld id="{425CBB8A-09BA-474F-945B-C0254197620A}" type="datetimeFigureOut">
              <a:rPr kumimoji="1" lang="ja-JP" altLang="en-US" smtClean="0"/>
              <a:t>2023/7/14</a:t>
            </a:fld>
            <a:endParaRPr kumimoji="1" lang="ja-JP" altLang="en-US"/>
          </a:p>
        </p:txBody>
      </p:sp>
      <p:sp>
        <p:nvSpPr>
          <p:cNvPr id="6" name="フッター プレースホルダー 5">
            <a:extLst>
              <a:ext uri="{FF2B5EF4-FFF2-40B4-BE49-F238E27FC236}">
                <a16:creationId xmlns:a16="http://schemas.microsoft.com/office/drawing/2014/main" id="{D8EEF2A5-568B-B929-C370-47735BA648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6CDF5C-B679-3B5C-11FA-13F99AB4D097}"/>
              </a:ext>
            </a:extLst>
          </p:cNvPr>
          <p:cNvSpPr>
            <a:spLocks noGrp="1"/>
          </p:cNvSpPr>
          <p:nvPr>
            <p:ph type="sldNum" sz="quarter" idx="12"/>
          </p:nvPr>
        </p:nvSpPr>
        <p:spPr/>
        <p:txBody>
          <a:body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41378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55D16F8-0166-00FE-DA42-3F25BA3C47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398068-B909-567A-053A-0AC68062F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F984BE-7654-49C8-41C5-A59E9ABD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CBB8A-09BA-474F-945B-C0254197620A}" type="datetimeFigureOut">
              <a:rPr kumimoji="1" lang="ja-JP" altLang="en-US" smtClean="0"/>
              <a:t>2023/7/14</a:t>
            </a:fld>
            <a:endParaRPr kumimoji="1" lang="ja-JP" altLang="en-US"/>
          </a:p>
        </p:txBody>
      </p:sp>
      <p:sp>
        <p:nvSpPr>
          <p:cNvPr id="5" name="フッター プレースホルダー 4">
            <a:extLst>
              <a:ext uri="{FF2B5EF4-FFF2-40B4-BE49-F238E27FC236}">
                <a16:creationId xmlns:a16="http://schemas.microsoft.com/office/drawing/2014/main" id="{C4D3E5DD-2CF0-E4B2-EA4B-5A0D632E8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A78ED9E-8EEB-8F21-F324-C051B9F26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222D-6C50-4184-9C6C-945E225AE80B}" type="slidenum">
              <a:rPr kumimoji="1" lang="ja-JP" altLang="en-US" smtClean="0"/>
              <a:t>‹#›</a:t>
            </a:fld>
            <a:endParaRPr kumimoji="1" lang="ja-JP" altLang="en-US"/>
          </a:p>
        </p:txBody>
      </p:sp>
    </p:spTree>
    <p:extLst>
      <p:ext uri="{BB962C8B-B14F-4D97-AF65-F5344CB8AC3E}">
        <p14:creationId xmlns:p14="http://schemas.microsoft.com/office/powerpoint/2010/main" val="3230663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637E4-6D19-3280-9EF2-969FC22750B7}"/>
              </a:ext>
            </a:extLst>
          </p:cNvPr>
          <p:cNvSpPr>
            <a:spLocks noGrp="1"/>
          </p:cNvSpPr>
          <p:nvPr>
            <p:ph type="ctrTitle"/>
          </p:nvPr>
        </p:nvSpPr>
        <p:spPr>
          <a:xfrm>
            <a:off x="1700841" y="1777521"/>
            <a:ext cx="8790317" cy="3302958"/>
          </a:xfrm>
        </p:spPr>
        <p:txBody>
          <a:bodyPr>
            <a:normAutofit/>
          </a:bodyPr>
          <a:lstStyle/>
          <a:p>
            <a:r>
              <a:rPr kumimoji="1" lang="en-US" altLang="ja-JP" sz="7200" dirty="0">
                <a:latin typeface="HGP創英角ｺﾞｼｯｸUB" panose="020B0900000000000000" pitchFamily="50" charset="-128"/>
                <a:ea typeface="HGP創英角ｺﾞｼｯｸUB" panose="020B0900000000000000" pitchFamily="50" charset="-128"/>
              </a:rPr>
              <a:t>11</a:t>
            </a:r>
            <a:r>
              <a:rPr kumimoji="1" lang="ja-JP" altLang="en-US" sz="7200" dirty="0">
                <a:latin typeface="HGP創英角ｺﾞｼｯｸUB" panose="020B0900000000000000" pitchFamily="50" charset="-128"/>
                <a:ea typeface="HGP創英角ｺﾞｼｯｸUB" panose="020B0900000000000000" pitchFamily="50" charset="-128"/>
              </a:rPr>
              <a:t>章</a:t>
            </a:r>
            <a:br>
              <a:rPr kumimoji="1" lang="en-US" altLang="ja-JP" sz="7200" dirty="0">
                <a:latin typeface="HGP創英角ｺﾞｼｯｸUB" panose="020B0900000000000000" pitchFamily="50" charset="-128"/>
                <a:ea typeface="HGP創英角ｺﾞｼｯｸUB" panose="020B0900000000000000" pitchFamily="50" charset="-128"/>
              </a:rPr>
            </a:br>
            <a:r>
              <a:rPr kumimoji="1" lang="ja-JP" altLang="en-US" sz="7200" dirty="0">
                <a:latin typeface="HGP創英角ｺﾞｼｯｸUB" panose="020B0900000000000000" pitchFamily="50" charset="-128"/>
                <a:ea typeface="HGP創英角ｺﾞｼｯｸUB" panose="020B0900000000000000" pitchFamily="50" charset="-128"/>
              </a:rPr>
              <a:t>高速無線</a:t>
            </a:r>
            <a:r>
              <a:rPr kumimoji="1" lang="en-US" altLang="ja-JP" sz="7200" dirty="0">
                <a:latin typeface="HGP創英角ｺﾞｼｯｸUB" panose="020B0900000000000000" pitchFamily="50" charset="-128"/>
                <a:ea typeface="HGP創英角ｺﾞｼｯｸUB" panose="020B0900000000000000" pitchFamily="50" charset="-128"/>
              </a:rPr>
              <a:t>LAN</a:t>
            </a:r>
            <a:r>
              <a:rPr kumimoji="1" lang="ja-JP" altLang="en-US" sz="7200" dirty="0">
                <a:latin typeface="HGP創英角ｺﾞｼｯｸUB" panose="020B0900000000000000" pitchFamily="50" charset="-128"/>
                <a:ea typeface="HGP創英角ｺﾞｼｯｸUB" panose="020B0900000000000000" pitchFamily="50" charset="-128"/>
              </a:rPr>
              <a:t>における</a:t>
            </a:r>
            <a:br>
              <a:rPr kumimoji="1" lang="en-US" altLang="ja-JP" sz="7200" dirty="0">
                <a:latin typeface="HGP創英角ｺﾞｼｯｸUB" panose="020B0900000000000000" pitchFamily="50" charset="-128"/>
                <a:ea typeface="HGP創英角ｺﾞｼｯｸUB" panose="020B0900000000000000" pitchFamily="50" charset="-128"/>
              </a:rPr>
            </a:br>
            <a:r>
              <a:rPr kumimoji="1" lang="ja-JP" altLang="en-US" sz="7200" dirty="0">
                <a:latin typeface="HGP創英角ｺﾞｼｯｸUB" panose="020B0900000000000000" pitchFamily="50" charset="-128"/>
                <a:ea typeface="HGP創英角ｺﾞｼｯｸUB" panose="020B0900000000000000" pitchFamily="50" charset="-128"/>
              </a:rPr>
              <a:t>電波伝搬</a:t>
            </a:r>
          </a:p>
        </p:txBody>
      </p:sp>
    </p:spTree>
    <p:extLst>
      <p:ext uri="{BB962C8B-B14F-4D97-AF65-F5344CB8AC3E}">
        <p14:creationId xmlns:p14="http://schemas.microsoft.com/office/powerpoint/2010/main" val="260701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A27BD6-F73C-D02B-63E8-D0BAAF96687D}"/>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環境の多重伝搬路の問題</a:t>
            </a:r>
          </a:p>
        </p:txBody>
      </p:sp>
      <p:sp>
        <p:nvSpPr>
          <p:cNvPr id="3" name="コンテンツ プレースホルダー 2">
            <a:extLst>
              <a:ext uri="{FF2B5EF4-FFF2-40B4-BE49-F238E27FC236}">
                <a16:creationId xmlns:a16="http://schemas.microsoft.com/office/drawing/2014/main" id="{97E5893B-C95A-79F8-45CD-D6AD978375F1}"/>
              </a:ext>
            </a:extLst>
          </p:cNvPr>
          <p:cNvSpPr>
            <a:spLocks noGrp="1"/>
          </p:cNvSpPr>
          <p:nvPr>
            <p:ph idx="1"/>
          </p:nvPr>
        </p:nvSpPr>
        <p:spPr/>
        <p:txBody>
          <a:bodyPr/>
          <a:lstStyle/>
          <a:p>
            <a:r>
              <a:rPr kumimoji="1" lang="ja-JP" altLang="en-US" dirty="0"/>
              <a:t>無線</a:t>
            </a:r>
            <a:r>
              <a:rPr kumimoji="1" lang="en-US" altLang="ja-JP" dirty="0"/>
              <a:t>LAN</a:t>
            </a:r>
            <a:r>
              <a:rPr kumimoji="1" lang="ja-JP" altLang="en-US" dirty="0"/>
              <a:t>と電波の伝搬環境</a:t>
            </a:r>
            <a:endParaRPr lang="en-US" altLang="ja-JP" dirty="0"/>
          </a:p>
          <a:p>
            <a:pPr marL="457200" lvl="1" indent="0">
              <a:buNone/>
            </a:pPr>
            <a:r>
              <a:rPr lang="ja-JP" altLang="en-US" dirty="0"/>
              <a:t>無線</a:t>
            </a:r>
            <a:r>
              <a:rPr lang="en-US" altLang="ja-JP" dirty="0"/>
              <a:t>LAN</a:t>
            </a:r>
            <a:r>
              <a:rPr lang="ja-JP" altLang="en-US" dirty="0"/>
              <a:t>システムでは電波の伝搬環境が局所的であるため</a:t>
            </a:r>
            <a:r>
              <a:rPr lang="en-US" altLang="ja-JP" dirty="0"/>
              <a:t>,</a:t>
            </a:r>
            <a:r>
              <a:rPr lang="ja-JP" altLang="en-US" dirty="0"/>
              <a:t>伝搬特性はシステムの導入される個々の状況に対する依存性が高いという特徴がある</a:t>
            </a:r>
            <a:r>
              <a:rPr lang="en-US" altLang="ja-JP" dirty="0"/>
              <a:t>.</a:t>
            </a:r>
          </a:p>
          <a:p>
            <a:pPr marL="914400" lvl="2" indent="0">
              <a:buNone/>
            </a:pPr>
            <a:r>
              <a:rPr lang="ja-JP" altLang="en-US" dirty="0"/>
              <a:t>→それぞれのシステムにおける使用周波数</a:t>
            </a:r>
            <a:r>
              <a:rPr lang="en-US" altLang="ja-JP" dirty="0"/>
              <a:t>,</a:t>
            </a:r>
            <a:r>
              <a:rPr lang="ja-JP" altLang="en-US"/>
              <a:t>伝搬環境について妥当性の高い伝搬モデル</a:t>
            </a:r>
            <a:endParaRPr lang="en-US" altLang="ja-JP" dirty="0"/>
          </a:p>
        </p:txBody>
      </p:sp>
    </p:spTree>
    <p:extLst>
      <p:ext uri="{BB962C8B-B14F-4D97-AF65-F5344CB8AC3E}">
        <p14:creationId xmlns:p14="http://schemas.microsoft.com/office/powerpoint/2010/main" val="30112664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79</Words>
  <Application>Microsoft Office PowerPoint</Application>
  <PresentationFormat>ワイド画面</PresentationFormat>
  <Paragraphs>5</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BIZ UDPゴシック</vt:lpstr>
      <vt:lpstr>HGP創英角ｺﾞｼｯｸUB</vt:lpstr>
      <vt:lpstr>游ゴシック</vt:lpstr>
      <vt:lpstr>游ゴシック Light</vt:lpstr>
      <vt:lpstr>Arial</vt:lpstr>
      <vt:lpstr>Office テーマ</vt:lpstr>
      <vt:lpstr>11章 高速無線LANにおける 電波伝搬</vt:lpstr>
      <vt:lpstr>無線LAN環境の多重伝搬路の問題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2</cp:revision>
  <dcterms:created xsi:type="dcterms:W3CDTF">2023-07-14T07:12:31Z</dcterms:created>
  <dcterms:modified xsi:type="dcterms:W3CDTF">2023-07-14T08:08:25Z</dcterms:modified>
</cp:coreProperties>
</file>