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5" r:id="rId6"/>
    <p:sldId id="262" r:id="rId7"/>
    <p:sldId id="259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726" autoAdjust="0"/>
  </p:normalViewPr>
  <p:slideViewPr>
    <p:cSldViewPr snapToGrid="0">
      <p:cViewPr varScale="1">
        <p:scale>
          <a:sx n="134" d="100"/>
          <a:sy n="134" d="100"/>
        </p:scale>
        <p:origin x="126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tags" Target="../tags/tag18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17.xml"/><Relationship Id="rId16" Type="http://schemas.openxmlformats.org/officeDocument/2006/relationships/image" Target="../media/image24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20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tags" Target="../tags/tag19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align*}&#10;  G = HH^H&#10;\end{align*}&#10;&#10;\end{document}" title="IguanaTex Bitmap Display">
            <a:extLst>
              <a:ext uri="{FF2B5EF4-FFF2-40B4-BE49-F238E27FC236}">
                <a16:creationId xmlns:a16="http://schemas.microsoft.com/office/drawing/2014/main" id="{C6321B49-4C5C-2D57-1097-DC26D6F3C2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7" y="1082675"/>
            <a:ext cx="3479778" cy="7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17FDEFF-73C1-9D5E-7FC3-A2A1C6D7370C}"/>
              </a:ext>
            </a:extLst>
          </p:cNvPr>
          <p:cNvGrpSpPr/>
          <p:nvPr/>
        </p:nvGrpSpPr>
        <p:grpSpPr>
          <a:xfrm>
            <a:off x="2363007" y="3795440"/>
            <a:ext cx="2308198" cy="2130986"/>
            <a:chOff x="2620183" y="4236243"/>
            <a:chExt cx="2308198" cy="213098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CE50F8F2-D80F-72AB-D909-450AF4F4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0183" y="4236243"/>
              <a:ext cx="2308198" cy="213098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E40106C-D6CF-32A5-DFB7-02FC9B3CEDE8}"/>
                </a:ext>
              </a:extLst>
            </p:cNvPr>
            <p:cNvSpPr txBox="1"/>
            <p:nvPr/>
          </p:nvSpPr>
          <p:spPr>
            <a:xfrm>
              <a:off x="3705552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指向性制御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F6EA58C-C92C-55E6-E4C3-C0CD2279EEC4}"/>
                </a:ext>
              </a:extLst>
            </p:cNvPr>
            <p:cNvSpPr txBox="1"/>
            <p:nvPr/>
          </p:nvSpPr>
          <p:spPr>
            <a:xfrm>
              <a:off x="2620206" y="4609238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8C116F0-D234-5ACC-450F-8A96B713B3F8}"/>
              </a:ext>
            </a:extLst>
          </p:cNvPr>
          <p:cNvGrpSpPr/>
          <p:nvPr/>
        </p:nvGrpSpPr>
        <p:grpSpPr>
          <a:xfrm>
            <a:off x="8723305" y="4443401"/>
            <a:ext cx="1530355" cy="1483025"/>
            <a:chOff x="8280393" y="4829174"/>
            <a:chExt cx="1530355" cy="1483025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65641599-1111-43AC-22D5-98CC0241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80393" y="4829174"/>
              <a:ext cx="1530355" cy="1483025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A87C0D-137B-34B6-E2E9-4F9250F643A9}"/>
                </a:ext>
              </a:extLst>
            </p:cNvPr>
            <p:cNvSpPr txBox="1"/>
            <p:nvPr/>
          </p:nvSpPr>
          <p:spPr>
            <a:xfrm>
              <a:off x="9216287" y="4884340"/>
              <a:ext cx="492443" cy="13849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FF0058-731C-3D1F-1CDA-3F8AD970A134}"/>
              </a:ext>
            </a:extLst>
          </p:cNvPr>
          <p:cNvCxnSpPr>
            <a:cxnSpLocks/>
          </p:cNvCxnSpPr>
          <p:nvPr/>
        </p:nvCxnSpPr>
        <p:spPr>
          <a:xfrm flipV="1">
            <a:off x="5106086" y="3609085"/>
            <a:ext cx="1762120" cy="316649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4CF8130-5DB5-3B82-8F29-FF9E56D85120}"/>
              </a:ext>
            </a:extLst>
          </p:cNvPr>
          <p:cNvCxnSpPr>
            <a:cxnSpLocks/>
          </p:cNvCxnSpPr>
          <p:nvPr/>
        </p:nvCxnSpPr>
        <p:spPr>
          <a:xfrm>
            <a:off x="6892772" y="3609086"/>
            <a:ext cx="1765578" cy="787065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19F47B9-954C-3242-958B-70AADE201F2B}"/>
              </a:ext>
            </a:extLst>
          </p:cNvPr>
          <p:cNvCxnSpPr>
            <a:cxnSpLocks/>
          </p:cNvCxnSpPr>
          <p:nvPr/>
        </p:nvCxnSpPr>
        <p:spPr>
          <a:xfrm>
            <a:off x="5061931" y="5439374"/>
            <a:ext cx="1917512" cy="4716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758E3B-6458-8837-B4B9-48617B5EC1E9}"/>
              </a:ext>
            </a:extLst>
          </p:cNvPr>
          <p:cNvCxnSpPr>
            <a:cxnSpLocks/>
          </p:cNvCxnSpPr>
          <p:nvPr/>
        </p:nvCxnSpPr>
        <p:spPr>
          <a:xfrm>
            <a:off x="5229341" y="4647394"/>
            <a:ext cx="3070360" cy="213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54FAC5C2-8D39-E843-18EE-07581E9FE4E5}"/>
              </a:ext>
            </a:extLst>
          </p:cNvPr>
          <p:cNvSpPr/>
          <p:nvPr/>
        </p:nvSpPr>
        <p:spPr>
          <a:xfrm rot="16446304">
            <a:off x="5077920" y="4192282"/>
            <a:ext cx="263574" cy="8752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C17C73C-A8B9-CB25-6261-8B2C57D4EEE7}"/>
              </a:ext>
            </a:extLst>
          </p:cNvPr>
          <p:cNvSpPr/>
          <p:nvPr/>
        </p:nvSpPr>
        <p:spPr>
          <a:xfrm rot="16553957">
            <a:off x="8005488" y="4420154"/>
            <a:ext cx="237512" cy="8688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14062-08BE-D5D2-80CF-2589FE484DAC}"/>
              </a:ext>
            </a:extLst>
          </p:cNvPr>
          <p:cNvSpPr/>
          <p:nvPr/>
        </p:nvSpPr>
        <p:spPr>
          <a:xfrm rot="15569531">
            <a:off x="5085063" y="3585396"/>
            <a:ext cx="224880" cy="661645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43F7C90-034A-D6A2-0DCC-357CE3AC0EC8}"/>
              </a:ext>
            </a:extLst>
          </p:cNvPr>
          <p:cNvSpPr/>
          <p:nvPr/>
        </p:nvSpPr>
        <p:spPr>
          <a:xfrm rot="18038143">
            <a:off x="8461825" y="4060576"/>
            <a:ext cx="256963" cy="579037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272B8E8-6F96-EBEA-51E5-F9704CC88DD9}"/>
              </a:ext>
            </a:extLst>
          </p:cNvPr>
          <p:cNvSpPr/>
          <p:nvPr/>
        </p:nvSpPr>
        <p:spPr>
          <a:xfrm rot="16951928">
            <a:off x="4973964" y="5089647"/>
            <a:ext cx="264245" cy="684724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6F019EF-ADD5-9220-9289-9195C505A0C8}"/>
              </a:ext>
            </a:extLst>
          </p:cNvPr>
          <p:cNvSpPr/>
          <p:nvPr/>
        </p:nvSpPr>
        <p:spPr>
          <a:xfrm rot="15102959">
            <a:off x="8334228" y="5167686"/>
            <a:ext cx="273234" cy="676569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612E52D-0AA3-1DEA-7F1C-807904D884A8}"/>
              </a:ext>
            </a:extLst>
          </p:cNvPr>
          <p:cNvCxnSpPr>
            <a:cxnSpLocks/>
          </p:cNvCxnSpPr>
          <p:nvPr/>
        </p:nvCxnSpPr>
        <p:spPr>
          <a:xfrm flipV="1">
            <a:off x="6979444" y="5439374"/>
            <a:ext cx="1610862" cy="47169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EA54EA-D621-AA98-7E7A-07CD0F5708AC}"/>
              </a:ext>
            </a:extLst>
          </p:cNvPr>
          <p:cNvGrpSpPr/>
          <p:nvPr/>
        </p:nvGrpSpPr>
        <p:grpSpPr>
          <a:xfrm>
            <a:off x="3196915" y="6101054"/>
            <a:ext cx="743904" cy="442767"/>
            <a:chOff x="3268353" y="5729579"/>
            <a:chExt cx="743904" cy="442767"/>
          </a:xfrm>
        </p:grpSpPr>
        <p:pic>
          <p:nvPicPr>
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170E1632-576C-D387-8E0C-9589FD25DA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2" name="吹き出し: 四角形 41">
              <a:extLst>
                <a:ext uri="{FF2B5EF4-FFF2-40B4-BE49-F238E27FC236}">
                  <a16:creationId xmlns:a16="http://schemas.microsoft.com/office/drawing/2014/main" id="{9369BADC-4DA4-1F08-85E4-96133D20E8ED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4F29C8B-51AA-AF15-BE3E-305EF9347BD6}"/>
              </a:ext>
            </a:extLst>
          </p:cNvPr>
          <p:cNvGrpSpPr/>
          <p:nvPr/>
        </p:nvGrpSpPr>
        <p:grpSpPr>
          <a:xfrm>
            <a:off x="9407738" y="6102363"/>
            <a:ext cx="743904" cy="442767"/>
            <a:chOff x="3268353" y="5729579"/>
            <a:chExt cx="743904" cy="442767"/>
          </a:xfrm>
        </p:grpSpPr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DA312184-2462-A82B-5D40-0BF46DCC518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424" y="5787463"/>
              <a:ext cx="385762" cy="315624"/>
            </a:xfrm>
            <a:prstGeom prst="rect">
              <a:avLst/>
            </a:prstGeom>
          </p:spPr>
        </p:pic>
        <p:sp>
          <p:nvSpPr>
            <p:cNvPr id="46" name="吹き出し: 四角形 45">
              <a:extLst>
                <a:ext uri="{FF2B5EF4-FFF2-40B4-BE49-F238E27FC236}">
                  <a16:creationId xmlns:a16="http://schemas.microsoft.com/office/drawing/2014/main" id="{06692787-6A79-6092-BB81-B6AE6B8FB857}"/>
                </a:ext>
              </a:extLst>
            </p:cNvPr>
            <p:cNvSpPr/>
            <p:nvPr/>
          </p:nvSpPr>
          <p:spPr>
            <a:xfrm rot="10800000">
              <a:off x="3268353" y="5729579"/>
              <a:ext cx="743904" cy="442767"/>
            </a:xfrm>
            <a:prstGeom prst="wedgeRectCallout">
              <a:avLst>
                <a:gd name="adj1" fmla="val -23509"/>
                <a:gd name="adj2" fmla="val 786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9B1F7E3-47C5-CD6B-6488-B14810CD037F}"/>
              </a:ext>
            </a:extLst>
          </p:cNvPr>
          <p:cNvGrpSpPr/>
          <p:nvPr/>
        </p:nvGrpSpPr>
        <p:grpSpPr>
          <a:xfrm>
            <a:off x="1877615" y="1878807"/>
            <a:ext cx="8436769" cy="2031325"/>
            <a:chOff x="1877615" y="1978819"/>
            <a:chExt cx="8436769" cy="203132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5F191A-A314-1957-2837-BC045205815B}"/>
                </a:ext>
              </a:extLst>
            </p:cNvPr>
            <p:cNvSpPr txBox="1"/>
            <p:nvPr/>
          </p:nvSpPr>
          <p:spPr>
            <a:xfrm>
              <a:off x="1877615" y="1978819"/>
              <a:ext cx="84367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送信と受信の両方で伝搬チャネル行列　　を推定する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ロングプリアンプルを複数回送信されることで推定できる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送信信号を分岐し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　　　　 に送信側固有ベクトル　　　  をそれぞれ乗算する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その後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アンテナ素子番号に相当する信号をそれぞれ加算する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受信信号　　　　　  　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を分岐し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それぞれに受信側固有ベクトル　　　    を乗算する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" name="図 2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44472F7F-7E15-DAFF-F65E-F5F46738985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77605"/>
              <a:ext cx="245975" cy="201252"/>
            </a:xfrm>
            <a:prstGeom prst="rect">
              <a:avLst/>
            </a:prstGeom>
          </p:spPr>
        </p:pic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$s_1(t),s_2(t)$&#10;\end{document}" title="IguanaTex Bitmap Display">
              <a:extLst>
                <a:ext uri="{FF2B5EF4-FFF2-40B4-BE49-F238E27FC236}">
                  <a16:creationId xmlns:a16="http://schemas.microsoft.com/office/drawing/2014/main" id="{72C94CE4-002D-C31D-90AD-FCF5F0D8827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89" y="2890864"/>
              <a:ext cx="1065125" cy="207234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$v_1,v_2$&#10;\end{document}" title="IguanaTex Bitmap Display">
              <a:extLst>
                <a:ext uri="{FF2B5EF4-FFF2-40B4-BE49-F238E27FC236}">
                  <a16:creationId xmlns:a16="http://schemas.microsoft.com/office/drawing/2014/main" id="{F57732C9-D0E3-C3D0-0A0F-920C97F5092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98" y="2957076"/>
              <a:ext cx="531838" cy="133660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$y_1(t),y_2(t)$&#10;\end{document}" title="IguanaTex Bitmap Display">
              <a:extLst>
                <a:ext uri="{FF2B5EF4-FFF2-40B4-BE49-F238E27FC236}">
                  <a16:creationId xmlns:a16="http://schemas.microsoft.com/office/drawing/2014/main" id="{5442E602-E6CF-8A13-B171-4B752B19EC1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694" y="3733618"/>
              <a:ext cx="1081066" cy="207234"/>
            </a:xfrm>
            <a:prstGeom prst="rect">
              <a:avLst/>
            </a:prstGeom>
          </p:spPr>
        </p:pic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$u_1^H,u_2^H$&#10;\end{document}" title="IguanaTex Bitmap Display">
              <a:extLst>
                <a:ext uri="{FF2B5EF4-FFF2-40B4-BE49-F238E27FC236}">
                  <a16:creationId xmlns:a16="http://schemas.microsoft.com/office/drawing/2014/main" id="{06684D83-E2F7-A88C-3BE6-F8AF31D833F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048" y="3724421"/>
              <a:ext cx="724575" cy="225628"/>
            </a:xfrm>
            <a:prstGeom prst="rect">
              <a:avLst/>
            </a:prstGeom>
          </p:spPr>
        </p:pic>
      </p:grp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A99454A-A31F-0BD9-1759-45F660F0A4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9026" y="4736326"/>
            <a:ext cx="10245897" cy="1477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/>
              <p:nvPr/>
            </p:nvSpPr>
            <p:spPr>
              <a:xfrm>
                <a:off x="1219026" y="5123621"/>
                <a:ext cx="46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26" y="5123621"/>
                <a:ext cx="467244" cy="276999"/>
              </a:xfrm>
              <a:prstGeom prst="rect">
                <a:avLst/>
              </a:prstGeom>
              <a:blipFill>
                <a:blip r:embed="rId14"/>
                <a:stretch>
                  <a:fillRect l="-5195" t="-2174" r="-155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/>
              <p:nvPr/>
            </p:nvSpPr>
            <p:spPr>
              <a:xfrm>
                <a:off x="2571249" y="4736326"/>
                <a:ext cx="4959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49" y="4736326"/>
                <a:ext cx="495905" cy="246221"/>
              </a:xfrm>
              <a:prstGeom prst="rect">
                <a:avLst/>
              </a:prstGeom>
              <a:blipFill>
                <a:blip r:embed="rId15"/>
                <a:stretch>
                  <a:fillRect l="-4938" r="-12346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/>
              <p:nvPr/>
            </p:nvSpPr>
            <p:spPr>
              <a:xfrm>
                <a:off x="2571248" y="5475235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48" y="5475235"/>
                <a:ext cx="500650" cy="246221"/>
              </a:xfrm>
              <a:prstGeom prst="rect">
                <a:avLst/>
              </a:prstGeom>
              <a:blipFill>
                <a:blip r:embed="rId16"/>
                <a:stretch>
                  <a:fillRect l="-4878" r="-12195"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/>
              <p:nvPr/>
            </p:nvSpPr>
            <p:spPr>
              <a:xfrm>
                <a:off x="3275012" y="4459327"/>
                <a:ext cx="29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12" y="4459327"/>
                <a:ext cx="290528" cy="276999"/>
              </a:xfrm>
              <a:prstGeom prst="rect">
                <a:avLst/>
              </a:prstGeom>
              <a:blipFill>
                <a:blip r:embed="rId17"/>
                <a:stretch>
                  <a:fillRect l="-8333" r="-833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/>
              <p:nvPr/>
            </p:nvSpPr>
            <p:spPr>
              <a:xfrm>
                <a:off x="3275012" y="6135278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12" y="6135278"/>
                <a:ext cx="295850" cy="276999"/>
              </a:xfrm>
              <a:prstGeom prst="rect">
                <a:avLst/>
              </a:prstGeom>
              <a:blipFill>
                <a:blip r:embed="rId18"/>
                <a:stretch>
                  <a:fillRect l="-8163" r="-61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/>
              <p:nvPr/>
            </p:nvSpPr>
            <p:spPr>
              <a:xfrm>
                <a:off x="10813600" y="5123620"/>
                <a:ext cx="467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600" y="5123620"/>
                <a:ext cx="467243" cy="276999"/>
              </a:xfrm>
              <a:prstGeom prst="rect">
                <a:avLst/>
              </a:prstGeom>
              <a:blipFill>
                <a:blip r:embed="rId19"/>
                <a:stretch>
                  <a:fillRect l="-5195" t="-2174" r="-155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 title="IguanaTex Bitmap Display">
            <a:extLst>
              <a:ext uri="{FF2B5EF4-FFF2-40B4-BE49-F238E27FC236}">
                <a16:creationId xmlns:a16="http://schemas.microsoft.com/office/drawing/2014/main" id="{44F6DCE5-BB71-7598-3C22-E23721FB0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19" y="2534590"/>
            <a:ext cx="9796361" cy="24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2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76C06-A97C-4CF7-AEEB-98320CD54410}"/>
              </a:ext>
            </a:extLst>
          </p:cNvPr>
          <p:cNvSpPr txBox="1"/>
          <p:nvPr/>
        </p:nvSpPr>
        <p:spPr>
          <a:xfrm>
            <a:off x="4214813" y="2250281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STAs(Stations)</a:t>
            </a:r>
            <a:r>
              <a:rPr kumimoji="1" lang="ja-JP" altLang="en-US" dirty="0"/>
              <a:t>にビームを動的に向ける送信ビームフォーミングにより異なる信号を同時に送受信できることから空間リソースを有効に利用する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414232" y="4409272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7CA28B-6209-97D7-9437-3FEA7FF49FDF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1.326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(t),s_2(t)$&#10;\end{document}"/>
  <p:tag name="IGUANATEXSIZE" val="60"/>
  <p:tag name="IGUANATEXCURSOR" val="17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275.28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v_1,v_2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9.5781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y_1(t),y_2(t)$&#10;\end{document}"/>
  <p:tag name="IGUANATEXSIZE" val="60"/>
  <p:tag name="IGUANATEXCURSOR" val="16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375.052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u_1^H,u_2^H$&#10;\end{document}"/>
  <p:tag name="IGUANATEXSIZE" val="60"/>
  <p:tag name="IGUANATEXCURSOR" val="17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3219"/>
  <p:tag name="ORIGINALWIDTH" val="2066.538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/>
  <p:tag name="IGUANATEXSIZE" val="60"/>
  <p:tag name="IGUANATEXCURSOR" val="412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662"/>
  <p:tag name="ORIGINALWIDTH" val="570.82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G = HH^H&#10;\end{align*}&#10;&#10;\end{document}"/>
  <p:tag name="IGUANATEXSIZE" val="60"/>
  <p:tag name="IGUANATEXCURSOR" val="18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535</Words>
  <Application>Microsoft Office PowerPoint</Application>
  <PresentationFormat>ワイド画面</PresentationFormat>
  <Paragraphs>85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BIZ UDPゴシック</vt:lpstr>
      <vt:lpstr>游ゴシック</vt:lpstr>
      <vt:lpstr>游ゴシック Light</vt:lpstr>
      <vt:lpstr>Arial</vt:lpstr>
      <vt:lpstr>Cambria Math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13</cp:revision>
  <dcterms:created xsi:type="dcterms:W3CDTF">2023-10-21T16:47:00Z</dcterms:created>
  <dcterms:modified xsi:type="dcterms:W3CDTF">2023-10-25T03:40:23Z</dcterms:modified>
</cp:coreProperties>
</file>