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物理層において最大</a:t>
            </a:r>
            <a:r>
              <a:rPr kumimoji="1" lang="en-US" altLang="ja-JP" dirty="0"/>
              <a:t>600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y_1,y_2:</a:t>
            </a:r>
            <a:r>
              <a:rPr kumimoji="1" lang="ja-JP" altLang="en-US" dirty="0"/>
              <a:t>受信信号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image" Target="../media/image4.png"/><Relationship Id="rId20" Type="http://schemas.openxmlformats.org/officeDocument/2006/relationships/image" Target="../media/image1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92C53E-FA52-88E8-8A47-8C3904CC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93469" y="1583598"/>
            <a:ext cx="4076699" cy="49893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6AF1F-6FA8-02EC-60DE-45F6FCF5973B}"/>
              </a:ext>
            </a:extLst>
          </p:cNvPr>
          <p:cNvSpPr txBox="1"/>
          <p:nvPr/>
        </p:nvSpPr>
        <p:spPr>
          <a:xfrm>
            <a:off x="625546" y="1502041"/>
            <a:ext cx="6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A7FC3F-1870-DD04-B10D-03BF9AC511BB}"/>
              </a:ext>
            </a:extLst>
          </p:cNvPr>
          <p:cNvSpPr txBox="1"/>
          <p:nvPr/>
        </p:nvSpPr>
        <p:spPr>
          <a:xfrm>
            <a:off x="1167201" y="2310127"/>
            <a:ext cx="68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1A7E9A-95AB-046B-BD2B-1E750D505A5E}"/>
              </a:ext>
            </a:extLst>
          </p:cNvPr>
          <p:cNvSpPr txBox="1"/>
          <p:nvPr/>
        </p:nvSpPr>
        <p:spPr>
          <a:xfrm>
            <a:off x="5178337" y="6294891"/>
            <a:ext cx="8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周波数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BF695-07B4-64D9-8F06-3C651A1D9A6A}"/>
              </a:ext>
            </a:extLst>
          </p:cNvPr>
          <p:cNvSpPr txBox="1"/>
          <p:nvPr/>
        </p:nvSpPr>
        <p:spPr>
          <a:xfrm>
            <a:off x="957142" y="2658242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45F52-1383-E112-EA8F-7F7FDEC619ED}"/>
              </a:ext>
            </a:extLst>
          </p:cNvPr>
          <p:cNvSpPr txBox="1"/>
          <p:nvPr/>
        </p:nvSpPr>
        <p:spPr>
          <a:xfrm>
            <a:off x="957142" y="6281271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D1396-AB25-7B3C-D362-80F32C02F8D1}"/>
              </a:ext>
            </a:extLst>
          </p:cNvPr>
          <p:cNvSpPr txBox="1"/>
          <p:nvPr/>
        </p:nvSpPr>
        <p:spPr>
          <a:xfrm>
            <a:off x="957142" y="3815940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90189A-79D0-C7CB-DB22-586CF4F991EC}"/>
              </a:ext>
            </a:extLst>
          </p:cNvPr>
          <p:cNvSpPr txBox="1"/>
          <p:nvPr/>
        </p:nvSpPr>
        <p:spPr>
          <a:xfrm>
            <a:off x="943923" y="5048605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F9CF789-FF98-FFBB-53FB-898223617874}"/>
              </a:ext>
            </a:extLst>
          </p:cNvPr>
          <p:cNvSpPr/>
          <p:nvPr/>
        </p:nvSpPr>
        <p:spPr>
          <a:xfrm>
            <a:off x="4800502" y="1502041"/>
            <a:ext cx="1669921" cy="425606"/>
          </a:xfrm>
          <a:prstGeom prst="wedgeRoundRectCallout">
            <a:avLst>
              <a:gd name="adj1" fmla="val -33289"/>
              <a:gd name="adj2" fmla="val 8571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シンボル長の短縮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4.0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3.6[</a:t>
            </a:r>
            <a:r>
              <a:rPr lang="en-US" altLang="ja-JP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CECF38D-7B96-2A1A-7DBD-3410C0F661FB}"/>
              </a:ext>
            </a:extLst>
          </p:cNvPr>
          <p:cNvSpPr/>
          <p:nvPr/>
        </p:nvSpPr>
        <p:spPr>
          <a:xfrm>
            <a:off x="5112349" y="3015661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各サブキャリアの変調方式に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64QAM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を追加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DAFF5C6-0448-BD81-6FCD-CC836EDD937C}"/>
              </a:ext>
            </a:extLst>
          </p:cNvPr>
          <p:cNvSpPr/>
          <p:nvPr/>
        </p:nvSpPr>
        <p:spPr>
          <a:xfrm>
            <a:off x="1301957" y="5457217"/>
            <a:ext cx="2121536" cy="111577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2A9F6D0-E009-9ACE-A8F2-509F1ECBF2D5}"/>
              </a:ext>
            </a:extLst>
          </p:cNvPr>
          <p:cNvSpPr/>
          <p:nvPr/>
        </p:nvSpPr>
        <p:spPr>
          <a:xfrm>
            <a:off x="3423494" y="5964027"/>
            <a:ext cx="1758298" cy="963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2BD94B-3EFF-6E72-6397-3A999E723B21}"/>
              </a:ext>
            </a:extLst>
          </p:cNvPr>
          <p:cNvSpPr/>
          <p:nvPr/>
        </p:nvSpPr>
        <p:spPr>
          <a:xfrm>
            <a:off x="4964051" y="5355959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帯域を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に拡大</a:t>
            </a: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79AEEABD-105C-491A-EC4C-5835E77DA80B}"/>
              </a:ext>
            </a:extLst>
          </p:cNvPr>
          <p:cNvSpPr/>
          <p:nvPr/>
        </p:nvSpPr>
        <p:spPr>
          <a:xfrm>
            <a:off x="625546" y="1927647"/>
            <a:ext cx="478099" cy="4661401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9F3DFE-5E99-D795-F85F-A85345420838}"/>
              </a:ext>
            </a:extLst>
          </p:cNvPr>
          <p:cNvSpPr txBox="1"/>
          <p:nvPr/>
        </p:nvSpPr>
        <p:spPr>
          <a:xfrm rot="16200000">
            <a:off x="-1147851" y="3943856"/>
            <a:ext cx="29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による空間分割多重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2CD0F08-5868-0ECD-10F9-D8066DE33D69}"/>
              </a:ext>
            </a:extLst>
          </p:cNvPr>
          <p:cNvSpPr/>
          <p:nvPr/>
        </p:nvSpPr>
        <p:spPr>
          <a:xfrm>
            <a:off x="929983" y="3022293"/>
            <a:ext cx="1812489" cy="425606"/>
          </a:xfrm>
          <a:prstGeom prst="wedgeRoundRectCallout">
            <a:avLst>
              <a:gd name="adj1" fmla="val -53279"/>
              <a:gd name="adj2" fmla="val 1095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4135866-3B05-444E-F9EA-CA5EFB1B0EAD}"/>
              </a:ext>
            </a:extLst>
          </p:cNvPr>
          <p:cNvCxnSpPr>
            <a:cxnSpLocks/>
          </p:cNvCxnSpPr>
          <p:nvPr/>
        </p:nvCxnSpPr>
        <p:spPr>
          <a:xfrm>
            <a:off x="1263849" y="6698674"/>
            <a:ext cx="19679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5714BA-67F8-2D6F-D63C-9A696BC8ED73}"/>
              </a:ext>
            </a:extLst>
          </p:cNvPr>
          <p:cNvSpPr txBox="1"/>
          <p:nvPr/>
        </p:nvSpPr>
        <p:spPr>
          <a:xfrm>
            <a:off x="3172481" y="6552322"/>
            <a:ext cx="198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従来の帯域幅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(20MHz)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E65C11-297B-38C2-965B-74015D4245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1357" y="2191182"/>
            <a:ext cx="9868243" cy="3832248"/>
          </a:xfrm>
          <a:prstGeom prst="rect">
            <a:avLst/>
          </a:prstGeom>
        </p:spPr>
      </p:pic>
      <p:pic>
        <p:nvPicPr>
          <p:cNvPr id="20" name="図 19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A39448F8-5FCF-E11A-BD51-8A98F1012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3029834"/>
            <a:ext cx="393302" cy="372689"/>
          </a:xfrm>
          <a:prstGeom prst="rect">
            <a:avLst/>
          </a:prstGeom>
        </p:spPr>
      </p:pic>
      <p:pic>
        <p:nvPicPr>
          <p:cNvPr id="21" name="図 20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97CD2AB5-34D5-8FC1-4D2D-C8CEA7E481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5277529"/>
            <a:ext cx="393302" cy="36547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26D64D-A5FA-E898-01A0-1030251EE262}"/>
              </a:ext>
            </a:extLst>
          </p:cNvPr>
          <p:cNvSpPr txBox="1"/>
          <p:nvPr/>
        </p:nvSpPr>
        <p:spPr>
          <a:xfrm>
            <a:off x="1613989" y="1757487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685DAD-9FE6-7B43-F784-7E669AAEDBFD}"/>
              </a:ext>
            </a:extLst>
          </p:cNvPr>
          <p:cNvSpPr txBox="1"/>
          <p:nvPr/>
        </p:nvSpPr>
        <p:spPr>
          <a:xfrm>
            <a:off x="1609574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5743D1-7876-F89A-AA2F-F7BC697AC5FA}"/>
              </a:ext>
            </a:extLst>
          </p:cNvPr>
          <p:cNvSpPr txBox="1"/>
          <p:nvPr/>
        </p:nvSpPr>
        <p:spPr>
          <a:xfrm>
            <a:off x="5177418" y="1731319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7A48D0-0DA4-D963-1353-019DBD39F383}"/>
              </a:ext>
            </a:extLst>
          </p:cNvPr>
          <p:cNvSpPr txBox="1"/>
          <p:nvPr/>
        </p:nvSpPr>
        <p:spPr>
          <a:xfrm>
            <a:off x="5177418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DB900C-B055-C102-F3AC-CD67D72343CF}"/>
              </a:ext>
            </a:extLst>
          </p:cNvPr>
          <p:cNvSpPr txBox="1"/>
          <p:nvPr/>
        </p:nvSpPr>
        <p:spPr>
          <a:xfrm>
            <a:off x="1510558" y="3259276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5F339-04F3-BC78-2896-28227EBF9CE7}"/>
              </a:ext>
            </a:extLst>
          </p:cNvPr>
          <p:cNvSpPr txBox="1"/>
          <p:nvPr/>
        </p:nvSpPr>
        <p:spPr>
          <a:xfrm>
            <a:off x="1510559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43A431-106E-30E1-38A5-414DA582B127}"/>
              </a:ext>
            </a:extLst>
          </p:cNvPr>
          <p:cNvSpPr txBox="1"/>
          <p:nvPr/>
        </p:nvSpPr>
        <p:spPr>
          <a:xfrm>
            <a:off x="5024170" y="3254111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232A57-B39B-C577-A9DC-678DD9FCED7E}"/>
              </a:ext>
            </a:extLst>
          </p:cNvPr>
          <p:cNvSpPr txBox="1"/>
          <p:nvPr/>
        </p:nvSpPr>
        <p:spPr>
          <a:xfrm>
            <a:off x="5040605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3023B5-5348-363B-5840-34E6560F1079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5" name="図 34" descr="\documentclass{jsarticle}&#10;\usepackage{amsmath}&#10;\usepackage[T1]{fontenc}&#10;\usepackage{lmodern}&#10;\pagestyle{empty}&#10;&#10;\begin{document}&#10;\begin{align*}&#10;h_{11}&#10;\end{align*}&#10;&#10;\end{document}" title="IguanaTex Bitmap Display">
            <a:extLst>
              <a:ext uri="{FF2B5EF4-FFF2-40B4-BE49-F238E27FC236}">
                <a16:creationId xmlns:a16="http://schemas.microsoft.com/office/drawing/2014/main" id="{B4B4B778-0F13-B781-6E0A-E2FBDE5280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86" y="2029304"/>
            <a:ext cx="496347" cy="336387"/>
          </a:xfrm>
          <a:prstGeom prst="rect">
            <a:avLst/>
          </a:prstGeom>
        </p:spPr>
      </p:pic>
      <p:pic>
        <p:nvPicPr>
          <p:cNvPr id="38" name="図 37" descr="\documentclass{jsarticle}&#10;\usepackage{amsmath}&#10;\usepackage[T1]{fontenc}&#10;\usepackage{lmodern}&#10;\pagestyle{empty}&#10;&#10;\begin{document}&#10;\begin{align*}&#10;h_{22}&#10;\end{align*}&#10;&#10;\end{document}" title="IguanaTex Bitmap Display">
            <a:extLst>
              <a:ext uri="{FF2B5EF4-FFF2-40B4-BE49-F238E27FC236}">
                <a16:creationId xmlns:a16="http://schemas.microsoft.com/office/drawing/2014/main" id="{C0A0FE14-8288-8C06-B1D1-6F42B973B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81" y="4753480"/>
            <a:ext cx="505756" cy="336387"/>
          </a:xfrm>
          <a:prstGeom prst="rect">
            <a:avLst/>
          </a:prstGeom>
        </p:spPr>
      </p:pic>
      <p:pic>
        <p:nvPicPr>
          <p:cNvPr id="41" name="図 40" descr="\documentclass{jsarticle}&#10;\usepackage{amsmath}&#10;\usepackage[T1]{fontenc}&#10;\usepackage{lmodern}&#10;\pagestyle{empty}&#10;&#10;\begin{document}&#10;\begin{align*}&#10;h_{12}&#10;\end{align*}&#10;&#10;\end{document}" title="IguanaTex Bitmap Display">
            <a:extLst>
              <a:ext uri="{FF2B5EF4-FFF2-40B4-BE49-F238E27FC236}">
                <a16:creationId xmlns:a16="http://schemas.microsoft.com/office/drawing/2014/main" id="{14EC035F-5410-657E-1A42-9951106805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4" y="4175527"/>
            <a:ext cx="505756" cy="336387"/>
          </a:xfrm>
          <a:prstGeom prst="rect">
            <a:avLst/>
          </a:prstGeom>
        </p:spPr>
      </p:pic>
      <p:pic>
        <p:nvPicPr>
          <p:cNvPr id="44" name="図 43" descr="\documentclass{jsarticle}&#10;\usepackage{amsmath}&#10;\usepackage[T1]{fontenc}&#10;\usepackage{lmodern}&#10;\pagestyle{empty}&#10;&#10;\begin{document}&#10;\begin{align*}&#10;h_{21}&#10;\end{align*}&#10;&#10;\end{document}" title="IguanaTex Bitmap Display">
            <a:extLst>
              <a:ext uri="{FF2B5EF4-FFF2-40B4-BE49-F238E27FC236}">
                <a16:creationId xmlns:a16="http://schemas.microsoft.com/office/drawing/2014/main" id="{B084E4BD-6D6E-7721-7E7A-19DBA5E3AF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3" y="2664011"/>
            <a:ext cx="496347" cy="336387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B75247-B790-16D8-696F-02F80657D7C4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8" name="図 57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9ECD9643-199C-5427-A170-1AE4329378F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0288"/>
            <a:ext cx="1525420" cy="169247"/>
          </a:xfrm>
          <a:prstGeom prst="rect">
            <a:avLst/>
          </a:prstGeom>
        </p:spPr>
      </p:pic>
      <p:pic>
        <p:nvPicPr>
          <p:cNvPr id="60" name="図 59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B080DA09-CDD0-A08F-F6DE-D1EAE18692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07513"/>
            <a:ext cx="1525420" cy="169247"/>
          </a:xfrm>
          <a:prstGeom prst="rect">
            <a:avLst/>
          </a:prstGeom>
        </p:spPr>
      </p:pic>
      <p:pic>
        <p:nvPicPr>
          <p:cNvPr id="52" name="図 5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D979A586-419E-54B3-2C44-BF66B77B79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141467"/>
            <a:ext cx="393302" cy="372689"/>
          </a:xfrm>
          <a:prstGeom prst="rect">
            <a:avLst/>
          </a:prstGeom>
        </p:spPr>
      </p:pic>
      <p:pic>
        <p:nvPicPr>
          <p:cNvPr id="53" name="図 5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44E72E1A-3FAC-6F7E-41A7-6CA2F0C6D21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753480"/>
            <a:ext cx="393302" cy="365476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E6A6E8-FB6E-7169-A03E-1BF516FED21C}"/>
              </a:ext>
            </a:extLst>
          </p:cNvPr>
          <p:cNvSpPr txBox="1"/>
          <p:nvPr/>
        </p:nvSpPr>
        <p:spPr>
          <a:xfrm>
            <a:off x="8740846" y="4345988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信号分離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D1A759F-8A56-88FE-1BA1-F42745ED4081}"/>
              </a:ext>
            </a:extLst>
          </p:cNvPr>
          <p:cNvSpPr/>
          <p:nvPr/>
        </p:nvSpPr>
        <p:spPr>
          <a:xfrm>
            <a:off x="2405333" y="1763934"/>
            <a:ext cx="2564376" cy="369633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29ED68-A5FF-0F5C-CA51-83EA835D6775}"/>
              </a:ext>
            </a:extLst>
          </p:cNvPr>
          <p:cNvSpPr txBox="1"/>
          <p:nvPr/>
        </p:nvSpPr>
        <p:spPr>
          <a:xfrm>
            <a:off x="2487003" y="5511016"/>
            <a:ext cx="240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A96FC-39CE-11C1-5012-85BA229DFBF8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90CF-3D95-3026-5521-401867407BE7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4" name="図 13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2C7C4523-0336-6B3C-4F9C-8C6F30825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0" y="1606550"/>
            <a:ext cx="5835411" cy="647446"/>
          </a:xfrm>
          <a:prstGeom prst="rect">
            <a:avLst/>
          </a:prstGeom>
        </p:spPr>
      </p:pic>
      <p:pic>
        <p:nvPicPr>
          <p:cNvPr id="16" name="図 15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2296584D-A680-9F35-7A8D-ABA62DF147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9" y="2422617"/>
            <a:ext cx="5835411" cy="647446"/>
          </a:xfrm>
          <a:prstGeom prst="rect">
            <a:avLst/>
          </a:prstGeom>
        </p:spPr>
      </p:pic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5060414E-DB4E-1DFA-4306-1FE92299DD75}"/>
              </a:ext>
            </a:extLst>
          </p:cNvPr>
          <p:cNvSpPr/>
          <p:nvPr/>
        </p:nvSpPr>
        <p:spPr>
          <a:xfrm>
            <a:off x="774819" y="1606550"/>
            <a:ext cx="215900" cy="15176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8E78BFD-46C3-5A39-E6A4-48351C41E1A3}"/>
              </a:ext>
            </a:extLst>
          </p:cNvPr>
          <p:cNvGrpSpPr/>
          <p:nvPr/>
        </p:nvGrpSpPr>
        <p:grpSpPr>
          <a:xfrm>
            <a:off x="419420" y="3310952"/>
            <a:ext cx="7397431" cy="523220"/>
            <a:chOff x="578168" y="3624520"/>
            <a:chExt cx="7397431" cy="523220"/>
          </a:xfrm>
        </p:grpSpPr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98E1A2EE-7C8E-D6BF-BFE0-D9BCD31C8E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68" y="3703392"/>
              <a:ext cx="393302" cy="372689"/>
            </a:xfrm>
            <a:prstGeom prst="rect">
              <a:avLst/>
            </a:prstGeom>
          </p:spPr>
        </p:pic>
        <p:pic>
          <p:nvPicPr>
            <p:cNvPr id="19" name="図 18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6BAFA05A-6C35-3A90-0B0C-C1A977FDD80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57" y="3707406"/>
              <a:ext cx="393302" cy="36547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278FFBA-D274-CDD6-FFE1-859E46B8D364}"/>
                </a:ext>
              </a:extLst>
            </p:cNvPr>
            <p:cNvSpPr txBox="1"/>
            <p:nvPr/>
          </p:nvSpPr>
          <p:spPr>
            <a:xfrm>
              <a:off x="1485158" y="3624520"/>
              <a:ext cx="649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を未知数とする連立方程式として解く</a:t>
              </a:r>
            </a:p>
          </p:txBody>
        </p:sp>
      </p:grpSp>
      <p:pic>
        <p:nvPicPr>
          <p:cNvPr id="23" name="図 22" descr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 title="IguanaTex Bitmap Display">
            <a:extLst>
              <a:ext uri="{FF2B5EF4-FFF2-40B4-BE49-F238E27FC236}">
                <a16:creationId xmlns:a16="http://schemas.microsoft.com/office/drawing/2014/main" id="{70B26626-B7EA-913A-DE76-01C1199D23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" y="4006819"/>
            <a:ext cx="10214134" cy="22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90B70-B7F6-301F-A30B-31DE7B31E06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ABA3E-D3B3-D4A2-7F94-17FA52A01E44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F3CDD-26C2-B9CB-6906-B7ED667C45C1}"/>
              </a:ext>
            </a:extLst>
          </p:cNvPr>
          <p:cNvSpPr txBox="1"/>
          <p:nvPr/>
        </p:nvSpPr>
        <p:spPr>
          <a:xfrm>
            <a:off x="241136" y="143285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行列とベクトルで表現すると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</p:txBody>
      </p:sp>
      <p:pic>
        <p:nvPicPr>
          <p:cNvPr id="7" name="図 6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3F109E42-4D18-B3D5-10A4-31FD3609DF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064989"/>
            <a:ext cx="6648727" cy="1520357"/>
          </a:xfrm>
          <a:prstGeom prst="rect">
            <a:avLst/>
          </a:prstGeom>
        </p:spPr>
      </p:pic>
      <p:pic>
        <p:nvPicPr>
          <p:cNvPr id="14" name="図 13" descr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4B7FD70F-152C-9A83-8E06-8AC89B15E7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9" y="4289984"/>
            <a:ext cx="7744533" cy="175121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25E7CE0-9AE1-433C-BDCF-667B2162A908}"/>
              </a:ext>
            </a:extLst>
          </p:cNvPr>
          <p:cNvGrpSpPr/>
          <p:nvPr/>
        </p:nvGrpSpPr>
        <p:grpSpPr>
          <a:xfrm>
            <a:off x="281827" y="3585346"/>
            <a:ext cx="5814173" cy="584775"/>
            <a:chOff x="371474" y="3790950"/>
            <a:chExt cx="5814173" cy="58477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DA6485-6C00-9615-CD4D-0109F2215434}"/>
                </a:ext>
              </a:extLst>
            </p:cNvPr>
            <p:cNvSpPr txBox="1"/>
            <p:nvPr/>
          </p:nvSpPr>
          <p:spPr>
            <a:xfrm>
              <a:off x="371474" y="3790950"/>
              <a:ext cx="5814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となり</a:t>
              </a:r>
              <a:r>
                <a:rPr kumimoji="1"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 について解くと</a:t>
              </a:r>
            </a:p>
          </p:txBody>
        </p:sp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9DC9753-2DC3-45D4-8184-4BBA3F8D408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024" y="3906799"/>
              <a:ext cx="393302" cy="372689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D6C2E0A7-09CA-4667-8D67-23A0ECBE1B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713" y="3910813"/>
              <a:ext cx="393302" cy="365476"/>
            </a:xfrm>
            <a:prstGeom prst="rect">
              <a:avLst/>
            </a:prstGeom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05137-FAB4-4146-BA3F-4BD549A7861B}"/>
              </a:ext>
            </a:extLst>
          </p:cNvPr>
          <p:cNvSpPr txBox="1"/>
          <p:nvPr/>
        </p:nvSpPr>
        <p:spPr>
          <a:xfrm>
            <a:off x="281827" y="5961422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2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C21EA2-F9CB-4F4E-83C4-56E26BA61063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DB1BD9-94F4-4E8D-B24F-CE939ECFF02F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FCDFC4-1B58-4487-A088-A482869EDEE2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</a:t>
            </a:r>
          </a:p>
        </p:txBody>
      </p:sp>
      <p:pic>
        <p:nvPicPr>
          <p:cNvPr id="8" name="図 7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575B4272-5B37-C969-003A-1FABB878E0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14" y="2313330"/>
            <a:ext cx="7099171" cy="123490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F0EA28-6F9B-8111-BC15-947C6AA9BFD8}"/>
              </a:ext>
            </a:extLst>
          </p:cNvPr>
          <p:cNvSpPr/>
          <p:nvPr/>
        </p:nvSpPr>
        <p:spPr>
          <a:xfrm>
            <a:off x="8654985" y="3576812"/>
            <a:ext cx="1184340" cy="71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832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2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2}&#10;\end{align*}&#10;&#10;\end{document}"/>
  <p:tag name="IGUANATEXSIZE" val="60"/>
  <p:tag name="IGUANATEXCURSOR" val="14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6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2.3341"/>
  <p:tag name="ORIGINALWIDTH" val="2728.13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/>
  <p:tag name="IGUANATEXSIZE" val="60"/>
  <p:tag name="IGUANATEXCURSOR" val="38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318.6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5458"/>
  <p:tag name="ORIGINALWIDTH" val="1452.95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/>
  <p:tag name="IGUANATEXSIZE" val="60"/>
  <p:tag name="IGUANATEXCURSOR" val="19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733.49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359</Words>
  <Application>Microsoft Office PowerPoint</Application>
  <PresentationFormat>ワイド画面</PresentationFormat>
  <Paragraphs>82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下沢 亮太郎</cp:lastModifiedBy>
  <cp:revision>9</cp:revision>
  <dcterms:created xsi:type="dcterms:W3CDTF">2023-10-17T18:55:59Z</dcterms:created>
  <dcterms:modified xsi:type="dcterms:W3CDTF">2023-10-18T04:23:35Z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