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42" d="100"/>
          <a:sy n="142" d="100"/>
        </p:scale>
        <p:origin x="10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08007-3016-41B8-A6D4-635B6C3D3F2E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CDB7-49B8-4549-BD42-B68A1D13E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84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物理層において最大</a:t>
            </a:r>
            <a:r>
              <a:rPr kumimoji="1" lang="en-US" altLang="ja-JP" dirty="0"/>
              <a:t>600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CDB7-49B8-4549-BD42-B68A1D13E03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59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C41D22-4C53-74E4-1D5D-BE36B6B4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2EF450-3631-5F84-57BF-43AD40FD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C5012-B4D4-7C51-83BF-60688730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6B8EB-E800-6BF5-37BB-842EE80E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C9B54-6038-B6AF-0393-707335D0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9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9C242-F454-5756-F129-BEEF1BA7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6D48D7-829C-C617-2F35-4D10C31A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A4013-E0D8-61ED-B250-CD0B6542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1740E4-09BC-BDA5-3504-A5A7D71B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AC4A3-7BA4-C307-6F9D-CFC20AC1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7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2CC990-6866-8F00-9465-CBDA4373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161C9B-91DE-CB5A-4BD5-CE4DA7EF4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9ACEB-AB12-990E-456B-9948C486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F1370-FBBE-B13C-929D-E15E043F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85A1F0-F93C-9F07-832D-4965FE87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34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5012F-B74E-DCC4-BF7E-2E21C70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4E599-2FE1-D8F1-5E8C-1E4CF84B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97DBBA-B8CE-D3B4-CD82-0C644360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337BB6-4C62-311D-3DEC-86B2BFF3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EB493-D4CB-2076-42C7-0E7CF721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19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C1878-1485-8DC1-4C02-7C33DF64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99454C-88A4-DA1E-701C-8F4D41FF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88C193-8308-5774-EDF5-B1EAA0E0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B3A706-2A0F-9155-D470-4000975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0FA50-0AE0-1719-430D-A7EE160A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1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CF35D6-ADFC-21BB-D657-958AE85C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94DB1B-CAD9-E49B-BAF7-D53DA6574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CC3B0D-EA69-3558-E32C-1E5B1725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620F15-1051-B32A-FD65-D8D39C98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389605-5233-0B9B-B42E-D13D206A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D86A4-BD74-A6AE-1186-F0FCDBAF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17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1F626-EF07-0528-D30D-90330314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6CE0AD-03BE-E183-6A3F-B972E94F7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75FBCB-DF3E-2CD9-94DC-8369DAB15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607979-38D7-0357-22E9-947BE5AE3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B1A3F7-DFAC-DA6E-DDFF-74E4F7166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9D0523-D6D4-C7F0-E97B-295011E5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F105B9-FBB8-EBE2-3145-EDA75DF5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B9EA9B-3CCB-9CFE-FB4E-60192B64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98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73F4F-2A71-0EE2-88BD-DDC762B3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2FA3C6-71C5-86CE-286D-397D6C36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D4BAF3-36F0-C282-727F-54623345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D47CD8-A855-D9B7-FA42-BB0429BF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86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54F7D0-7CD3-DA26-86E0-DF705FEC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052BBD-E796-97EC-5555-BD0780E8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D9A78D-4FBB-A5D7-EEA2-93BF98B7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60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F1441-C4E4-760E-D8EA-12D38D78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3425A-7195-7694-A510-04E32FF5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F55B90-88CB-9B29-E110-626FEB86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E15813-7D17-B46F-FC11-99130E02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D8C549-BD76-F4A9-2A5D-EF2EEE9B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26EF79-93AF-DC72-57C0-14E61D12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10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2E9B6-16ED-AF0A-3938-1027DBEF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CB7BCE-091A-B067-A03E-C2E3C5148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D15B6-DB55-3F13-331A-E600B4B7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195F9C-C931-9BF4-DBF4-3C4AE228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13F54-DBBB-BF81-E77A-F7F7439F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B4ECF8-1BB7-6A8C-18C4-4F2F5DEB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78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58267D-CCF7-963C-BEA6-0AA72E7A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D81CA6-9A16-565E-522A-56D07BDD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FE01E8-AE78-4CC8-A501-0B429800B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48916C-05E9-1D5F-9148-43A64786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0EF6F3-9A0A-2549-8F3E-D23D604C2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5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4FDD0-A4B4-FD2F-8D2F-900CB5D49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8000" dirty="0"/>
              <a:t>MIMO</a:t>
            </a:r>
            <a:endParaRPr kumimoji="1" lang="ja-JP" altLang="en-US" sz="8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326356-847A-5FBC-33B6-285612B1D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下沢　亮太郎</a:t>
            </a:r>
          </a:p>
        </p:txBody>
      </p:sp>
    </p:spTree>
    <p:extLst>
      <p:ext uri="{BB962C8B-B14F-4D97-AF65-F5344CB8AC3E}">
        <p14:creationId xmlns:p14="http://schemas.microsoft.com/office/powerpoint/2010/main" val="12937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645AD3-72BA-8FE2-1011-B4A83051145E}"/>
              </a:ext>
            </a:extLst>
          </p:cNvPr>
          <p:cNvSpPr txBox="1"/>
          <p:nvPr/>
        </p:nvSpPr>
        <p:spPr>
          <a:xfrm>
            <a:off x="0" y="52529"/>
            <a:ext cx="1140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210B16-F3F7-4447-3815-77FE3759F091}"/>
              </a:ext>
            </a:extLst>
          </p:cNvPr>
          <p:cNvSpPr txBox="1"/>
          <p:nvPr/>
        </p:nvSpPr>
        <p:spPr>
          <a:xfrm>
            <a:off x="1950944" y="941295"/>
            <a:ext cx="829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これまで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SISO(Single Input Single Output)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送信アンテナ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1,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とする伝送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送信アンテナ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受信アンテナともに複数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6A8302D-CFDE-8B46-CAAC-FB1CCD3CCE05}"/>
              </a:ext>
            </a:extLst>
          </p:cNvPr>
          <p:cNvGrpSpPr/>
          <p:nvPr/>
        </p:nvGrpSpPr>
        <p:grpSpPr>
          <a:xfrm>
            <a:off x="6923975" y="3165758"/>
            <a:ext cx="4425981" cy="2993382"/>
            <a:chOff x="6426434" y="3363702"/>
            <a:chExt cx="4425981" cy="2993382"/>
          </a:xfrm>
        </p:grpSpPr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B2625029-943A-074F-23AB-A59A5D33B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26434" y="3733035"/>
              <a:ext cx="4414977" cy="2624049"/>
            </a:xfrm>
            <a:prstGeom prst="rect">
              <a:avLst/>
            </a:prstGeom>
          </p:spPr>
        </p:pic>
        <p:pic>
          <p:nvPicPr>
            <p:cNvPr id="13" name="図 12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A808BA03-CECD-8C2F-74BC-9CD5394449C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64" y="4237482"/>
              <a:ext cx="301446" cy="287564"/>
            </a:xfrm>
            <a:prstGeom prst="rect">
              <a:avLst/>
            </a:prstGeom>
          </p:spPr>
        </p:pic>
        <p:pic>
          <p:nvPicPr>
            <p:cNvPr id="15" name="図 14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E7D73476-D25D-EB79-1F71-88D6A87894B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64" y="5817130"/>
              <a:ext cx="301446" cy="281998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53D0479F-B63D-2A4A-687A-356725FDE00E}"/>
                </a:ext>
              </a:extLst>
            </p:cNvPr>
            <p:cNvSpPr txBox="1"/>
            <p:nvPr/>
          </p:nvSpPr>
          <p:spPr>
            <a:xfrm>
              <a:off x="6871447" y="336370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FE8EED5-0165-7D14-DE47-5F1FC648E015}"/>
                </a:ext>
              </a:extLst>
            </p:cNvPr>
            <p:cNvSpPr txBox="1"/>
            <p:nvPr/>
          </p:nvSpPr>
          <p:spPr>
            <a:xfrm>
              <a:off x="6871447" y="486039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790E2DF-7E64-CD96-9D68-75858910920E}"/>
                </a:ext>
              </a:extLst>
            </p:cNvPr>
            <p:cNvSpPr txBox="1"/>
            <p:nvPr/>
          </p:nvSpPr>
          <p:spPr>
            <a:xfrm>
              <a:off x="9350188" y="336370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1B2CDDC-705F-3DED-6341-6765DF4A6C7C}"/>
                </a:ext>
              </a:extLst>
            </p:cNvPr>
            <p:cNvSpPr txBox="1"/>
            <p:nvPr/>
          </p:nvSpPr>
          <p:spPr>
            <a:xfrm>
              <a:off x="9350188" y="490314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22" name="図 21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A0E387D8-9F9A-FD75-2B9C-819F2691C60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693" y="4572830"/>
              <a:ext cx="301446" cy="287564"/>
            </a:xfrm>
            <a:prstGeom prst="rect">
              <a:avLst/>
            </a:prstGeom>
          </p:spPr>
        </p:pic>
        <p:pic>
          <p:nvPicPr>
            <p:cNvPr id="23" name="図 22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3FAF860F-20CF-122C-EAB9-266F0952A1E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693" y="4946814"/>
              <a:ext cx="301446" cy="281998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992DE61D-95F6-21ED-60D4-09EC4E3FDAF5}"/>
                </a:ext>
              </a:extLst>
            </p:cNvPr>
            <p:cNvSpPr txBox="1"/>
            <p:nvPr/>
          </p:nvSpPr>
          <p:spPr>
            <a:xfrm>
              <a:off x="6822010" y="444940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Tx1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DAB01F9-7FAA-4681-5C56-09C86332F6CE}"/>
                </a:ext>
              </a:extLst>
            </p:cNvPr>
            <p:cNvSpPr txBox="1"/>
            <p:nvPr/>
          </p:nvSpPr>
          <p:spPr>
            <a:xfrm>
              <a:off x="6822010" y="5978231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Tx2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0AD4CCEB-67BD-672F-4BF9-05B56F5225D7}"/>
                </a:ext>
              </a:extLst>
            </p:cNvPr>
            <p:cNvSpPr txBox="1"/>
            <p:nvPr/>
          </p:nvSpPr>
          <p:spPr>
            <a:xfrm>
              <a:off x="9300125" y="444940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Rx1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35B5511-D2B1-CACD-6DE3-C803C5FFA452}"/>
                </a:ext>
              </a:extLst>
            </p:cNvPr>
            <p:cNvSpPr txBox="1"/>
            <p:nvPr/>
          </p:nvSpPr>
          <p:spPr>
            <a:xfrm>
              <a:off x="9300125" y="5958075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Rx2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1AE67DB-5A4E-F2CD-138C-5FBAC895024B}"/>
                </a:ext>
              </a:extLst>
            </p:cNvPr>
            <p:cNvSpPr txBox="1"/>
            <p:nvPr/>
          </p:nvSpPr>
          <p:spPr>
            <a:xfrm>
              <a:off x="10298417" y="5272479"/>
              <a:ext cx="553998" cy="7799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分離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4C6E4C9-B050-5D24-CD5C-610AA1A6FDCD}"/>
              </a:ext>
            </a:extLst>
          </p:cNvPr>
          <p:cNvSpPr txBox="1"/>
          <p:nvPr/>
        </p:nvSpPr>
        <p:spPr>
          <a:xfrm>
            <a:off x="96787" y="6159140"/>
            <a:ext cx="333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 : Transmitter(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送信機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 : Receiver(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受信機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715A172-1AD0-3357-4FB9-709A9090FFE0}"/>
              </a:ext>
            </a:extLst>
          </p:cNvPr>
          <p:cNvGrpSpPr/>
          <p:nvPr/>
        </p:nvGrpSpPr>
        <p:grpSpPr>
          <a:xfrm>
            <a:off x="842044" y="3994637"/>
            <a:ext cx="4037692" cy="1590356"/>
            <a:chOff x="979858" y="3707073"/>
            <a:chExt cx="4037692" cy="1590356"/>
          </a:xfrm>
        </p:grpSpPr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7C5EF74B-C4E4-BDA1-C268-A60E4A65B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79858" y="3707073"/>
              <a:ext cx="4037692" cy="1590356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7D4D004-761E-4D79-D2DB-072649A559A3}"/>
                </a:ext>
              </a:extLst>
            </p:cNvPr>
            <p:cNvSpPr txBox="1"/>
            <p:nvPr/>
          </p:nvSpPr>
          <p:spPr>
            <a:xfrm>
              <a:off x="1680558" y="4774425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1E03BD06-ACE6-D085-D1B4-023BACC9D173}"/>
                </a:ext>
              </a:extLst>
            </p:cNvPr>
            <p:cNvSpPr txBox="1"/>
            <p:nvPr/>
          </p:nvSpPr>
          <p:spPr>
            <a:xfrm>
              <a:off x="4331750" y="4735419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33" name="図 32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46EB0F0E-9827-B365-8014-422C8526AD2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442" y="4664779"/>
              <a:ext cx="301446" cy="287564"/>
            </a:xfrm>
            <a:prstGeom prst="rect">
              <a:avLst/>
            </a:prstGeom>
          </p:spPr>
        </p:pic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4238008-147D-8CB3-5F4D-583020131F11}"/>
              </a:ext>
            </a:extLst>
          </p:cNvPr>
          <p:cNvSpPr txBox="1"/>
          <p:nvPr/>
        </p:nvSpPr>
        <p:spPr>
          <a:xfrm>
            <a:off x="2117912" y="5584993"/>
            <a:ext cx="173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SISO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3A2A0F0-7BDB-B914-129C-13FFF197B925}"/>
              </a:ext>
            </a:extLst>
          </p:cNvPr>
          <p:cNvSpPr txBox="1"/>
          <p:nvPr/>
        </p:nvSpPr>
        <p:spPr>
          <a:xfrm>
            <a:off x="8216699" y="6146122"/>
            <a:ext cx="2024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IMO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</a:t>
            </a:r>
          </a:p>
        </p:txBody>
      </p:sp>
    </p:spTree>
    <p:extLst>
      <p:ext uri="{BB962C8B-B14F-4D97-AF65-F5344CB8AC3E}">
        <p14:creationId xmlns:p14="http://schemas.microsoft.com/office/powerpoint/2010/main" val="265883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0861FB-DF3A-09CA-3DAA-AE2594AD1E7A}"/>
              </a:ext>
            </a:extLst>
          </p:cNvPr>
          <p:cNvSpPr txBox="1"/>
          <p:nvPr/>
        </p:nvSpPr>
        <p:spPr>
          <a:xfrm>
            <a:off x="0" y="52529"/>
            <a:ext cx="1140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5E6372-CAEA-C8AC-B2F2-372C0BB23B7B}"/>
              </a:ext>
            </a:extLst>
          </p:cNvPr>
          <p:cNvSpPr txBox="1"/>
          <p:nvPr/>
        </p:nvSpPr>
        <p:spPr>
          <a:xfrm>
            <a:off x="518557" y="891768"/>
            <a:ext cx="1104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IEEE802.11n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を用いた高速伝送を実現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B892C53E-FA52-88E8-8A47-8C3904CCA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93469" y="1583598"/>
            <a:ext cx="4076699" cy="498939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D6AF1F-6FA8-02EC-60DE-45F6FCF5973B}"/>
              </a:ext>
            </a:extLst>
          </p:cNvPr>
          <p:cNvSpPr txBox="1"/>
          <p:nvPr/>
        </p:nvSpPr>
        <p:spPr>
          <a:xfrm>
            <a:off x="625546" y="1502041"/>
            <a:ext cx="6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空間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6A7FC3F-1870-DD04-B10D-03BF9AC511BB}"/>
              </a:ext>
            </a:extLst>
          </p:cNvPr>
          <p:cNvSpPr txBox="1"/>
          <p:nvPr/>
        </p:nvSpPr>
        <p:spPr>
          <a:xfrm>
            <a:off x="1103645" y="2257409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1A7E9A-95AB-046B-BD2B-1E750D505A5E}"/>
              </a:ext>
            </a:extLst>
          </p:cNvPr>
          <p:cNvSpPr txBox="1"/>
          <p:nvPr/>
        </p:nvSpPr>
        <p:spPr>
          <a:xfrm>
            <a:off x="5112349" y="6219716"/>
            <a:ext cx="88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周波数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5BF695-07B4-64D9-8F06-3C651A1D9A6A}"/>
              </a:ext>
            </a:extLst>
          </p:cNvPr>
          <p:cNvSpPr txBox="1"/>
          <p:nvPr/>
        </p:nvSpPr>
        <p:spPr>
          <a:xfrm>
            <a:off x="957142" y="2658242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D45F52-1383-E112-EA8F-7F7FDEC619ED}"/>
              </a:ext>
            </a:extLst>
          </p:cNvPr>
          <p:cNvSpPr txBox="1"/>
          <p:nvPr/>
        </p:nvSpPr>
        <p:spPr>
          <a:xfrm>
            <a:off x="957142" y="6281271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2D1396-AB25-7B3C-D362-80F32C02F8D1}"/>
              </a:ext>
            </a:extLst>
          </p:cNvPr>
          <p:cNvSpPr txBox="1"/>
          <p:nvPr/>
        </p:nvSpPr>
        <p:spPr>
          <a:xfrm>
            <a:off x="957142" y="3815940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90189A-79D0-C7CB-DB22-586CF4F991EC}"/>
              </a:ext>
            </a:extLst>
          </p:cNvPr>
          <p:cNvSpPr txBox="1"/>
          <p:nvPr/>
        </p:nvSpPr>
        <p:spPr>
          <a:xfrm>
            <a:off x="943923" y="5048605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3F9CF789-FF98-FFBB-53FB-898223617874}"/>
              </a:ext>
            </a:extLst>
          </p:cNvPr>
          <p:cNvSpPr/>
          <p:nvPr/>
        </p:nvSpPr>
        <p:spPr>
          <a:xfrm>
            <a:off x="4800502" y="1502041"/>
            <a:ext cx="1669921" cy="425606"/>
          </a:xfrm>
          <a:prstGeom prst="wedgeRoundRectCallout">
            <a:avLst>
              <a:gd name="adj1" fmla="val -33289"/>
              <a:gd name="adj2" fmla="val 8571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シンボル長の短縮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4.0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3.6[</a:t>
            </a:r>
            <a:r>
              <a:rPr lang="en-US" altLang="ja-JP" sz="1200" dirty="0" err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μsec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6CECF38D-7B96-2A1A-7DBD-3410C0F661FB}"/>
              </a:ext>
            </a:extLst>
          </p:cNvPr>
          <p:cNvSpPr/>
          <p:nvPr/>
        </p:nvSpPr>
        <p:spPr>
          <a:xfrm>
            <a:off x="5112349" y="3015661"/>
            <a:ext cx="1812489" cy="425606"/>
          </a:xfrm>
          <a:prstGeom prst="wedgeRoundRectCallout">
            <a:avLst>
              <a:gd name="adj1" fmla="val -36215"/>
              <a:gd name="adj2" fmla="val 9217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各サブキャリアの変調方式に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64QAM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を追加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DAFF5C6-0448-BD81-6FCD-CC836EDD937C}"/>
              </a:ext>
            </a:extLst>
          </p:cNvPr>
          <p:cNvSpPr/>
          <p:nvPr/>
        </p:nvSpPr>
        <p:spPr>
          <a:xfrm>
            <a:off x="1301957" y="5457217"/>
            <a:ext cx="2121536" cy="111577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62A9F6D0-E009-9ACE-A8F2-509F1ECBF2D5}"/>
              </a:ext>
            </a:extLst>
          </p:cNvPr>
          <p:cNvSpPr/>
          <p:nvPr/>
        </p:nvSpPr>
        <p:spPr>
          <a:xfrm>
            <a:off x="3423494" y="5964027"/>
            <a:ext cx="1758298" cy="963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B52BD94B-3EFF-6E72-6397-3A999E723B21}"/>
              </a:ext>
            </a:extLst>
          </p:cNvPr>
          <p:cNvSpPr/>
          <p:nvPr/>
        </p:nvSpPr>
        <p:spPr>
          <a:xfrm>
            <a:off x="4964051" y="5355959"/>
            <a:ext cx="1812489" cy="425606"/>
          </a:xfrm>
          <a:prstGeom prst="wedgeRoundRectCallout">
            <a:avLst>
              <a:gd name="adj1" fmla="val -36215"/>
              <a:gd name="adj2" fmla="val 9217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20MHz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帯域を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40MHz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に拡大</a:t>
            </a:r>
          </a:p>
        </p:txBody>
      </p:sp>
      <p:sp>
        <p:nvSpPr>
          <p:cNvPr id="24" name="左中かっこ 23">
            <a:extLst>
              <a:ext uri="{FF2B5EF4-FFF2-40B4-BE49-F238E27FC236}">
                <a16:creationId xmlns:a16="http://schemas.microsoft.com/office/drawing/2014/main" id="{79AEEABD-105C-491A-EC4C-5835E77DA80B}"/>
              </a:ext>
            </a:extLst>
          </p:cNvPr>
          <p:cNvSpPr/>
          <p:nvPr/>
        </p:nvSpPr>
        <p:spPr>
          <a:xfrm>
            <a:off x="625546" y="1927647"/>
            <a:ext cx="478099" cy="4661401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39F3DFE-5E99-D795-F85F-A85345420838}"/>
              </a:ext>
            </a:extLst>
          </p:cNvPr>
          <p:cNvSpPr txBox="1"/>
          <p:nvPr/>
        </p:nvSpPr>
        <p:spPr>
          <a:xfrm rot="16200000">
            <a:off x="-1147851" y="3943856"/>
            <a:ext cx="29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による空間分割多重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CE7E41-3E25-8C13-B83B-C28E1C3409AC}"/>
              </a:ext>
            </a:extLst>
          </p:cNvPr>
          <p:cNvSpPr txBox="1"/>
          <p:nvPr/>
        </p:nvSpPr>
        <p:spPr>
          <a:xfrm>
            <a:off x="7123032" y="2575689"/>
            <a:ext cx="506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600[Mbit/s]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の物理伝送速度を構成する技術</a:t>
            </a: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82CD0F08-5868-0ECD-10F9-D8066DE33D69}"/>
              </a:ext>
            </a:extLst>
          </p:cNvPr>
          <p:cNvSpPr/>
          <p:nvPr/>
        </p:nvSpPr>
        <p:spPr>
          <a:xfrm>
            <a:off x="929983" y="3022293"/>
            <a:ext cx="1812489" cy="425606"/>
          </a:xfrm>
          <a:prstGeom prst="wedgeRoundRectCallout">
            <a:avLst>
              <a:gd name="adj1" fmla="val -53279"/>
              <a:gd name="adj2" fmla="val 10954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技術の採用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6A8DF03-45A4-A04E-FD7F-F07F54217341}"/>
              </a:ext>
            </a:extLst>
          </p:cNvPr>
          <p:cNvSpPr txBox="1"/>
          <p:nvPr/>
        </p:nvSpPr>
        <p:spPr>
          <a:xfrm>
            <a:off x="7140219" y="3039260"/>
            <a:ext cx="4145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・変調方式 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64QAM(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符号化率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5/6)</a:t>
            </a: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・サブキャリア数の増大</a:t>
            </a:r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・シンボル長の短縮化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技術の採用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2050D9-5FA1-397D-ED94-44599F179A32}"/>
              </a:ext>
            </a:extLst>
          </p:cNvPr>
          <p:cNvSpPr txBox="1"/>
          <p:nvPr/>
        </p:nvSpPr>
        <p:spPr>
          <a:xfrm>
            <a:off x="10095991" y="3015661"/>
            <a:ext cx="2277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 [bits/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サブキャリア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108 [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</a:p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3.6 [</a:t>
            </a:r>
            <a:r>
              <a:rPr kumimoji="1" lang="en-US" altLang="ja-JP" sz="14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μsec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/symbol]</a:t>
            </a: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4 [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5723E05-E2B6-E6DF-1736-87330C73C6D7}"/>
              </a:ext>
            </a:extLst>
          </p:cNvPr>
          <p:cNvSpPr txBox="1"/>
          <p:nvPr/>
        </p:nvSpPr>
        <p:spPr>
          <a:xfrm>
            <a:off x="7187453" y="4028765"/>
            <a:ext cx="351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最大伝送速度</a:t>
            </a:r>
          </a:p>
        </p:txBody>
      </p:sp>
      <p:pic>
        <p:nvPicPr>
          <p:cNvPr id="38" name="図 37" descr="\documentclass{jsarticle}&#10;\usepackage{amsmath}&#10;\usepackage[T1]{fontenc}&#10;\usepackage{lmodern}&#10;\pagestyle{empty}&#10;&#10;\begin{document}&#10;\begin{align*}&#10;= 5 \times 108 \times 1/3.6 \times 4 = 600&#10;\end{align*}&#10;&#10;\end{document}" title="IguanaTex Bitmap Display">
            <a:extLst>
              <a:ext uri="{FF2B5EF4-FFF2-40B4-BE49-F238E27FC236}">
                <a16:creationId xmlns:a16="http://schemas.microsoft.com/office/drawing/2014/main" id="{FF34B2A4-7F04-AD58-3FED-8C5283A710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60" y="4503980"/>
            <a:ext cx="3867857" cy="321055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3FB8223-6599-6720-48C8-3EE7EB4C698C}"/>
              </a:ext>
            </a:extLst>
          </p:cNvPr>
          <p:cNvSpPr txBox="1"/>
          <p:nvPr/>
        </p:nvSpPr>
        <p:spPr>
          <a:xfrm>
            <a:off x="10925735" y="4825035"/>
            <a:ext cx="126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[Mbit/s]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9752BCD-1A2F-03DE-A08B-9196814C38CC}"/>
              </a:ext>
            </a:extLst>
          </p:cNvPr>
          <p:cNvSpPr/>
          <p:nvPr/>
        </p:nvSpPr>
        <p:spPr>
          <a:xfrm>
            <a:off x="10172700" y="4804632"/>
            <a:ext cx="36307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B9080044-6D01-B3DE-5C59-C4703BEBDFD5}"/>
              </a:ext>
            </a:extLst>
          </p:cNvPr>
          <p:cNvSpPr/>
          <p:nvPr/>
        </p:nvSpPr>
        <p:spPr>
          <a:xfrm rot="10800000">
            <a:off x="8952374" y="5048604"/>
            <a:ext cx="1868167" cy="974337"/>
          </a:xfrm>
          <a:prstGeom prst="wedgeRoundRectCallout">
            <a:avLst>
              <a:gd name="adj1" fmla="val -22038"/>
              <a:gd name="adj2" fmla="val 69467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30ACFB6-D93F-2BF3-D9E0-C1A205C2B354}"/>
              </a:ext>
            </a:extLst>
          </p:cNvPr>
          <p:cNvSpPr txBox="1"/>
          <p:nvPr/>
        </p:nvSpPr>
        <p:spPr>
          <a:xfrm>
            <a:off x="8914048" y="5212607"/>
            <a:ext cx="197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アンテナ本数分倍できるのが強い</a:t>
            </a:r>
          </a:p>
        </p:txBody>
      </p:sp>
    </p:spTree>
    <p:extLst>
      <p:ext uri="{BB962C8B-B14F-4D97-AF65-F5344CB8AC3E}">
        <p14:creationId xmlns:p14="http://schemas.microsoft.com/office/powerpoint/2010/main" val="1673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93C50-609B-9ECB-714E-98E1CE3531E9}"/>
              </a:ext>
            </a:extLst>
          </p:cNvPr>
          <p:cNvSpPr txBox="1"/>
          <p:nvPr/>
        </p:nvSpPr>
        <p:spPr>
          <a:xfrm>
            <a:off x="0" y="52529"/>
            <a:ext cx="1140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</p:spTree>
    <p:extLst>
      <p:ext uri="{BB962C8B-B14F-4D97-AF65-F5344CB8AC3E}">
        <p14:creationId xmlns:p14="http://schemas.microsoft.com/office/powerpoint/2010/main" val="21379334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1527.213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= 5 \times 108 \times 1/3.6 \times 4 = 600&#10;\end{align*}&#10;&#10;\end{document}"/>
  <p:tag name="IGUANATEXSIZE" val="60"/>
  <p:tag name="IGUANATEXCURSOR" val="18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E09FD1B8D620F4DB701D846A58777FF" ma:contentTypeVersion="9" ma:contentTypeDescription="新しいドキュメントを作成します。" ma:contentTypeScope="" ma:versionID="60e7aa87c0704c541e6c160bd3c5db05">
  <xsd:schema xmlns:xsd="http://www.w3.org/2001/XMLSchema" xmlns:xs="http://www.w3.org/2001/XMLSchema" xmlns:p="http://schemas.microsoft.com/office/2006/metadata/properties" xmlns:ns3="f87cc323-2a07-4ed0-aeeb-f3753cc5f677" targetNamespace="http://schemas.microsoft.com/office/2006/metadata/properties" ma:root="true" ma:fieldsID="da0458dd451b34878066f88f08e4832d" ns3:_="">
    <xsd:import namespace="f87cc323-2a07-4ed0-aeeb-f3753cc5f6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7cc323-2a07-4ed0-aeeb-f3753cc5f6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4384B0-02B3-4987-B987-A6A37AAF03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7cc323-2a07-4ed0-aeeb-f3753cc5f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94CB43-C64E-4EAA-BC17-53A937DD86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B66297-64A9-434F-A9C4-AC880F8D2C36}">
  <ds:schemaRefs>
    <ds:schemaRef ds:uri="http://schemas.microsoft.com/office/infopath/2007/PartnerControls"/>
    <ds:schemaRef ds:uri="http://purl.org/dc/dcmitype/"/>
    <ds:schemaRef ds:uri="f87cc323-2a07-4ed0-aeeb-f3753cc5f677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229</Words>
  <Application>Microsoft Office PowerPoint</Application>
  <PresentationFormat>ワイド画面</PresentationFormat>
  <Paragraphs>55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BIZ UDPゴシック</vt:lpstr>
      <vt:lpstr>游ゴシック</vt:lpstr>
      <vt:lpstr>游ゴシック Light</vt:lpstr>
      <vt:lpstr>Arial</vt:lpstr>
      <vt:lpstr>Office テーマ</vt:lpstr>
      <vt:lpstr>MIMO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</dc:title>
  <dc:creator>下沢 亮太郎</dc:creator>
  <cp:lastModifiedBy>下沢 亮太郎</cp:lastModifiedBy>
  <cp:revision>3</cp:revision>
  <dcterms:created xsi:type="dcterms:W3CDTF">2023-10-17T18:55:59Z</dcterms:created>
  <dcterms:modified xsi:type="dcterms:W3CDTF">2023-10-17T20:37:15Z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0x0101003E09FD1B8D620F4DB701D846A58777FF</vt:lpwstr>
  </property>
</Properties>
</file>