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6858000" cx="12192000"/>
  <p:notesSz cx="6858000" cy="9144000"/>
  <p:embeddedFontLst>
    <p:embeddedFont>
      <p:font typeface="Economica"/>
      <p:regular r:id="rId48"/>
      <p:bold r:id="rId49"/>
      <p:italic r:id="rId50"/>
      <p:boldItalic r:id="rId51"/>
    </p:embeddedFont>
    <p:embeddedFont>
      <p:font typeface="Nunito"/>
      <p:regular r:id="rId52"/>
      <p:bold r:id="rId53"/>
      <p:italic r:id="rId54"/>
      <p:boldItalic r:id="rId55"/>
    </p:embeddedFont>
    <p:embeddedFont>
      <p:font typeface="Inconsolata"/>
      <p:regular r:id="rId56"/>
      <p:bold r:id="rId57"/>
    </p:embeddedFont>
    <p:embeddedFont>
      <p:font typeface="Spectral"/>
      <p:regular r:id="rId58"/>
      <p:bold r:id="rId59"/>
      <p:italic r:id="rId60"/>
      <p:boldItalic r:id="rId61"/>
    </p:embeddedFont>
    <p:embeddedFont>
      <p:font typeface="Cambria Math"/>
      <p:regular r:id="rId62"/>
    </p:embeddedFont>
    <p:embeddedFont>
      <p:font typeface="Open Sans"/>
      <p:regular r:id="rId63"/>
      <p:bold r:id="rId64"/>
      <p:italic r:id="rId65"/>
      <p:boldItalic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GoogleSlidesCustomDataVersion2">
      <go:slidesCustomData xmlns:go="http://customooxmlschemas.google.com/" r:id="rId67" roundtripDataSignature="AMtx7micFuxecUBNJraXkK34se+cw3tId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Economica-regular.fntdata"/><Relationship Id="rId47" Type="http://schemas.openxmlformats.org/officeDocument/2006/relationships/slide" Target="slides/slide42.xml"/><Relationship Id="rId49" Type="http://schemas.openxmlformats.org/officeDocument/2006/relationships/font" Target="fonts/Economica-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CambriaMath-regular.fntdata"/><Relationship Id="rId61" Type="http://schemas.openxmlformats.org/officeDocument/2006/relationships/font" Target="fonts/Spectral-boldItalic.fntdata"/><Relationship Id="rId20" Type="http://schemas.openxmlformats.org/officeDocument/2006/relationships/slide" Target="slides/slide15.xml"/><Relationship Id="rId64" Type="http://schemas.openxmlformats.org/officeDocument/2006/relationships/font" Target="fonts/OpenSans-bold.fntdata"/><Relationship Id="rId63" Type="http://schemas.openxmlformats.org/officeDocument/2006/relationships/font" Target="fonts/OpenSans-regular.fntdata"/><Relationship Id="rId22" Type="http://schemas.openxmlformats.org/officeDocument/2006/relationships/slide" Target="slides/slide17.xml"/><Relationship Id="rId66" Type="http://schemas.openxmlformats.org/officeDocument/2006/relationships/font" Target="fonts/OpenSans-boldItalic.fntdata"/><Relationship Id="rId21" Type="http://schemas.openxmlformats.org/officeDocument/2006/relationships/slide" Target="slides/slide16.xml"/><Relationship Id="rId65" Type="http://schemas.openxmlformats.org/officeDocument/2006/relationships/font" Target="fonts/OpenSans-italic.fntdata"/><Relationship Id="rId24" Type="http://schemas.openxmlformats.org/officeDocument/2006/relationships/slide" Target="slides/slide19.xml"/><Relationship Id="rId23" Type="http://schemas.openxmlformats.org/officeDocument/2006/relationships/slide" Target="slides/slide18.xml"/><Relationship Id="rId67" Type="http://customschemas.google.com/relationships/presentationmetadata" Target="metadata"/><Relationship Id="rId60" Type="http://schemas.openxmlformats.org/officeDocument/2006/relationships/font" Target="fonts/Spectral-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Economica-boldItalic.fntdata"/><Relationship Id="rId50" Type="http://schemas.openxmlformats.org/officeDocument/2006/relationships/font" Target="fonts/Economica-italic.fntdata"/><Relationship Id="rId53" Type="http://schemas.openxmlformats.org/officeDocument/2006/relationships/font" Target="fonts/Nunito-bold.fntdata"/><Relationship Id="rId52" Type="http://schemas.openxmlformats.org/officeDocument/2006/relationships/font" Target="fonts/Nunito-regular.fntdata"/><Relationship Id="rId11" Type="http://schemas.openxmlformats.org/officeDocument/2006/relationships/slide" Target="slides/slide6.xml"/><Relationship Id="rId55" Type="http://schemas.openxmlformats.org/officeDocument/2006/relationships/font" Target="fonts/Nunito-boldItalic.fntdata"/><Relationship Id="rId10" Type="http://schemas.openxmlformats.org/officeDocument/2006/relationships/slide" Target="slides/slide5.xml"/><Relationship Id="rId54" Type="http://schemas.openxmlformats.org/officeDocument/2006/relationships/font" Target="fonts/Nunito-italic.fntdata"/><Relationship Id="rId13" Type="http://schemas.openxmlformats.org/officeDocument/2006/relationships/slide" Target="slides/slide8.xml"/><Relationship Id="rId57" Type="http://schemas.openxmlformats.org/officeDocument/2006/relationships/font" Target="fonts/Inconsolata-bold.fntdata"/><Relationship Id="rId12" Type="http://schemas.openxmlformats.org/officeDocument/2006/relationships/slide" Target="slides/slide7.xml"/><Relationship Id="rId56" Type="http://schemas.openxmlformats.org/officeDocument/2006/relationships/font" Target="fonts/Inconsolata-regular.fntdata"/><Relationship Id="rId15" Type="http://schemas.openxmlformats.org/officeDocument/2006/relationships/slide" Target="slides/slide10.xml"/><Relationship Id="rId59" Type="http://schemas.openxmlformats.org/officeDocument/2006/relationships/font" Target="fonts/Spectral-bold.fntdata"/><Relationship Id="rId14" Type="http://schemas.openxmlformats.org/officeDocument/2006/relationships/slide" Target="slides/slide9.xml"/><Relationship Id="rId58" Type="http://schemas.openxmlformats.org/officeDocument/2006/relationships/font" Target="fonts/Spectral-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6" name="Google Shape;6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30e677a57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6" name="Google Shape;126;g330e677a577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30e677a577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g330e677a577_0_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30e677a577_0_1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0" name="Google Shape;140;g330e677a577_0_1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8" name="Google Shape;148;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3b8bff7ed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8" name="Google Shape;158;g33b8bff7edc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2" name="Google Shape;182;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1" name="Google Shape;191;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1" name="Google Shape;211;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2" name="Google Shape;7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8" name="Google Shape;218;p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4" name="Google Shape;224;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0" name="Google Shape;230;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6" name="Google Shape;236;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33b8bff7edc_0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4" name="Google Shape;244;g33b8bff7edc_0_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32b02e38f34_0_1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8" name="Google Shape;268;g32b02e38f34_0_1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32b02e38f34_0_1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g32b02e38f34_0_1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32b02e38f34_0_1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g32b02e38f34_0_1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32b02e38f34_0_2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g32b02e38f34_0_2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8" name="Google Shape;7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32b02e38f34_0_2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g32b02e38f34_0_2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32b02e38f34_0_2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g32b02e38f34_0_2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32b02e38f34_0_2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g32b02e38f34_0_2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32b02e38f34_0_2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g32b02e38f34_0_2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32b02e38f34_0_2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g32b02e38f34_0_2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32b02e38f34_0_2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9" name="Google Shape;339;g32b02e38f34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32b02e38f34_0_2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7" name="Google Shape;357;g32b02e38f34_0_2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32b02e38f34_0_2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2" name="Google Shape;362;g32b02e38f34_0_2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32b02e38f34_0_2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 name="Google Shape;369;g32b02e38f34_0_2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32b02e38f34_0_2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8" name="Google Shape;388;g32b02e38f34_0_2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6" name="Google Shape;8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32b02e38f34_0_3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7" name="Google Shape;407;g32b02e38f34_0_3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32b02e38f34_0_3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 name="Google Shape;413;g32b02e38f34_0_3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32b02e38f34_0_3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9" name="Google Shape;419;g32b02e38f34_0_3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2" name="Google Shape;102;p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8" name="Google Shape;10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4" name="Google Shape;114;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0" name="Google Shape;120;p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31"/>
          <p:cNvSpPr/>
          <p:nvPr/>
        </p:nvSpPr>
        <p:spPr>
          <a:xfrm>
            <a:off x="3658683" y="1008933"/>
            <a:ext cx="1442131" cy="1499896"/>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31"/>
          <p:cNvSpPr/>
          <p:nvPr/>
        </p:nvSpPr>
        <p:spPr>
          <a:xfrm rot="10800000">
            <a:off x="7091169" y="4355671"/>
            <a:ext cx="1442131" cy="1499896"/>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31"/>
          <p:cNvSpPr txBox="1"/>
          <p:nvPr>
            <p:ph type="ctrTitle"/>
          </p:nvPr>
        </p:nvSpPr>
        <p:spPr>
          <a:xfrm>
            <a:off x="4059600" y="1925674"/>
            <a:ext cx="4072800" cy="20496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5600"/>
              <a:buNone/>
              <a:defRPr/>
            </a:lvl1pPr>
            <a:lvl2pPr lvl="1" algn="ctr">
              <a:lnSpc>
                <a:spcPct val="100000"/>
              </a:lnSpc>
              <a:spcBef>
                <a:spcPts val="0"/>
              </a:spcBef>
              <a:spcAft>
                <a:spcPts val="0"/>
              </a:spcAft>
              <a:buSzPts val="5600"/>
              <a:buNone/>
              <a:defRPr/>
            </a:lvl2pPr>
            <a:lvl3pPr lvl="2" algn="ctr">
              <a:lnSpc>
                <a:spcPct val="100000"/>
              </a:lnSpc>
              <a:spcBef>
                <a:spcPts val="0"/>
              </a:spcBef>
              <a:spcAft>
                <a:spcPts val="0"/>
              </a:spcAft>
              <a:buSzPts val="5600"/>
              <a:buNone/>
              <a:defRPr/>
            </a:lvl3pPr>
            <a:lvl4pPr lvl="3" algn="ctr">
              <a:lnSpc>
                <a:spcPct val="100000"/>
              </a:lnSpc>
              <a:spcBef>
                <a:spcPts val="0"/>
              </a:spcBef>
              <a:spcAft>
                <a:spcPts val="0"/>
              </a:spcAft>
              <a:buSzPts val="5600"/>
              <a:buNone/>
              <a:defRPr/>
            </a:lvl4pPr>
            <a:lvl5pPr lvl="4" algn="ctr">
              <a:lnSpc>
                <a:spcPct val="100000"/>
              </a:lnSpc>
              <a:spcBef>
                <a:spcPts val="0"/>
              </a:spcBef>
              <a:spcAft>
                <a:spcPts val="0"/>
              </a:spcAft>
              <a:buSzPts val="5600"/>
              <a:buNone/>
              <a:defRPr/>
            </a:lvl5pPr>
            <a:lvl6pPr lvl="5" algn="ctr">
              <a:lnSpc>
                <a:spcPct val="100000"/>
              </a:lnSpc>
              <a:spcBef>
                <a:spcPts val="0"/>
              </a:spcBef>
              <a:spcAft>
                <a:spcPts val="0"/>
              </a:spcAft>
              <a:buSzPts val="5600"/>
              <a:buNone/>
              <a:defRPr/>
            </a:lvl6pPr>
            <a:lvl7pPr lvl="6" algn="ctr">
              <a:lnSpc>
                <a:spcPct val="100000"/>
              </a:lnSpc>
              <a:spcBef>
                <a:spcPts val="0"/>
              </a:spcBef>
              <a:spcAft>
                <a:spcPts val="0"/>
              </a:spcAft>
              <a:buSzPts val="5600"/>
              <a:buNone/>
              <a:defRPr/>
            </a:lvl7pPr>
            <a:lvl8pPr lvl="7" algn="ctr">
              <a:lnSpc>
                <a:spcPct val="100000"/>
              </a:lnSpc>
              <a:spcBef>
                <a:spcPts val="0"/>
              </a:spcBef>
              <a:spcAft>
                <a:spcPts val="0"/>
              </a:spcAft>
              <a:buSzPts val="5600"/>
              <a:buNone/>
              <a:defRPr/>
            </a:lvl8pPr>
            <a:lvl9pPr lvl="8" algn="ctr">
              <a:lnSpc>
                <a:spcPct val="100000"/>
              </a:lnSpc>
              <a:spcBef>
                <a:spcPts val="0"/>
              </a:spcBef>
              <a:spcAft>
                <a:spcPts val="0"/>
              </a:spcAft>
              <a:buSzPts val="5600"/>
              <a:buNone/>
              <a:defRPr/>
            </a:lvl9pPr>
          </a:lstStyle>
          <a:p/>
        </p:txBody>
      </p:sp>
      <p:sp>
        <p:nvSpPr>
          <p:cNvPr id="13" name="Google Shape;13;p31"/>
          <p:cNvSpPr txBox="1"/>
          <p:nvPr>
            <p:ph idx="1" type="subTitle"/>
          </p:nvPr>
        </p:nvSpPr>
        <p:spPr>
          <a:xfrm>
            <a:off x="4059600" y="4155440"/>
            <a:ext cx="4072800" cy="935100"/>
          </a:xfrm>
          <a:prstGeom prst="rect">
            <a:avLst/>
          </a:prstGeom>
          <a:noFill/>
          <a:ln>
            <a:noFill/>
          </a:ln>
        </p:spPr>
        <p:txBody>
          <a:bodyPr anchorCtr="0" anchor="t" bIns="121900" lIns="121900" spcFirstLastPara="1" rIns="121900" wrap="square" tIns="121900">
            <a:normAutofit/>
          </a:bodyPr>
          <a:lstStyle>
            <a:lvl1pPr lvl="0" algn="ctr">
              <a:lnSpc>
                <a:spcPct val="100000"/>
              </a:lnSpc>
              <a:spcBef>
                <a:spcPts val="0"/>
              </a:spcBef>
              <a:spcAft>
                <a:spcPts val="0"/>
              </a:spcAft>
              <a:buSzPts val="2800"/>
              <a:buFont typeface="Economica"/>
              <a:buNone/>
              <a:defRPr sz="2800">
                <a:latin typeface="Economica"/>
                <a:ea typeface="Economica"/>
                <a:cs typeface="Economica"/>
                <a:sym typeface="Economica"/>
              </a:defRPr>
            </a:lvl1pPr>
            <a:lvl2pPr lvl="1" algn="ctr">
              <a:lnSpc>
                <a:spcPct val="100000"/>
              </a:lnSpc>
              <a:spcBef>
                <a:spcPts val="0"/>
              </a:spcBef>
              <a:spcAft>
                <a:spcPts val="0"/>
              </a:spcAft>
              <a:buSzPts val="2800"/>
              <a:buFont typeface="Economica"/>
              <a:buNone/>
              <a:defRPr sz="2800">
                <a:latin typeface="Economica"/>
                <a:ea typeface="Economica"/>
                <a:cs typeface="Economica"/>
                <a:sym typeface="Economica"/>
              </a:defRPr>
            </a:lvl2pPr>
            <a:lvl3pPr lvl="2" algn="ctr">
              <a:lnSpc>
                <a:spcPct val="100000"/>
              </a:lnSpc>
              <a:spcBef>
                <a:spcPts val="0"/>
              </a:spcBef>
              <a:spcAft>
                <a:spcPts val="0"/>
              </a:spcAft>
              <a:buSzPts val="2800"/>
              <a:buFont typeface="Economica"/>
              <a:buNone/>
              <a:defRPr sz="2800">
                <a:latin typeface="Economica"/>
                <a:ea typeface="Economica"/>
                <a:cs typeface="Economica"/>
                <a:sym typeface="Economica"/>
              </a:defRPr>
            </a:lvl3pPr>
            <a:lvl4pPr lvl="3" algn="ctr">
              <a:lnSpc>
                <a:spcPct val="100000"/>
              </a:lnSpc>
              <a:spcBef>
                <a:spcPts val="0"/>
              </a:spcBef>
              <a:spcAft>
                <a:spcPts val="0"/>
              </a:spcAft>
              <a:buSzPts val="2800"/>
              <a:buFont typeface="Economica"/>
              <a:buNone/>
              <a:defRPr sz="2800">
                <a:latin typeface="Economica"/>
                <a:ea typeface="Economica"/>
                <a:cs typeface="Economica"/>
                <a:sym typeface="Economica"/>
              </a:defRPr>
            </a:lvl4pPr>
            <a:lvl5pPr lvl="4" algn="ctr">
              <a:lnSpc>
                <a:spcPct val="100000"/>
              </a:lnSpc>
              <a:spcBef>
                <a:spcPts val="0"/>
              </a:spcBef>
              <a:spcAft>
                <a:spcPts val="0"/>
              </a:spcAft>
              <a:buSzPts val="2800"/>
              <a:buFont typeface="Economica"/>
              <a:buNone/>
              <a:defRPr sz="2800">
                <a:latin typeface="Economica"/>
                <a:ea typeface="Economica"/>
                <a:cs typeface="Economica"/>
                <a:sym typeface="Economica"/>
              </a:defRPr>
            </a:lvl5pPr>
            <a:lvl6pPr lvl="5" algn="ctr">
              <a:lnSpc>
                <a:spcPct val="100000"/>
              </a:lnSpc>
              <a:spcBef>
                <a:spcPts val="0"/>
              </a:spcBef>
              <a:spcAft>
                <a:spcPts val="0"/>
              </a:spcAft>
              <a:buSzPts val="2800"/>
              <a:buFont typeface="Economica"/>
              <a:buNone/>
              <a:defRPr sz="2800">
                <a:latin typeface="Economica"/>
                <a:ea typeface="Economica"/>
                <a:cs typeface="Economica"/>
                <a:sym typeface="Economica"/>
              </a:defRPr>
            </a:lvl6pPr>
            <a:lvl7pPr lvl="6" algn="ctr">
              <a:lnSpc>
                <a:spcPct val="100000"/>
              </a:lnSpc>
              <a:spcBef>
                <a:spcPts val="0"/>
              </a:spcBef>
              <a:spcAft>
                <a:spcPts val="0"/>
              </a:spcAft>
              <a:buSzPts val="2800"/>
              <a:buFont typeface="Economica"/>
              <a:buNone/>
              <a:defRPr sz="2800">
                <a:latin typeface="Economica"/>
                <a:ea typeface="Economica"/>
                <a:cs typeface="Economica"/>
                <a:sym typeface="Economica"/>
              </a:defRPr>
            </a:lvl7pPr>
            <a:lvl8pPr lvl="7" algn="ctr">
              <a:lnSpc>
                <a:spcPct val="100000"/>
              </a:lnSpc>
              <a:spcBef>
                <a:spcPts val="0"/>
              </a:spcBef>
              <a:spcAft>
                <a:spcPts val="0"/>
              </a:spcAft>
              <a:buSzPts val="2800"/>
              <a:buFont typeface="Economica"/>
              <a:buNone/>
              <a:defRPr sz="2800">
                <a:latin typeface="Economica"/>
                <a:ea typeface="Economica"/>
                <a:cs typeface="Economica"/>
                <a:sym typeface="Economica"/>
              </a:defRPr>
            </a:lvl8pPr>
            <a:lvl9pPr lvl="8" algn="ctr">
              <a:lnSpc>
                <a:spcPct val="100000"/>
              </a:lnSpc>
              <a:spcBef>
                <a:spcPts val="0"/>
              </a:spcBef>
              <a:spcAft>
                <a:spcPts val="0"/>
              </a:spcAft>
              <a:buSzPts val="2800"/>
              <a:buFont typeface="Economica"/>
              <a:buNone/>
              <a:defRPr sz="2800">
                <a:latin typeface="Economica"/>
                <a:ea typeface="Economica"/>
                <a:cs typeface="Economica"/>
                <a:sym typeface="Economica"/>
              </a:defRPr>
            </a:lvl9pPr>
          </a:lstStyle>
          <a:p/>
        </p:txBody>
      </p:sp>
      <p:sp>
        <p:nvSpPr>
          <p:cNvPr id="14" name="Google Shape;14;p3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4" name="Shape 54"/>
        <p:cNvGrpSpPr/>
        <p:nvPr/>
      </p:nvGrpSpPr>
      <p:grpSpPr>
        <a:xfrm>
          <a:off x="0" y="0"/>
          <a:ext cx="0" cy="0"/>
          <a:chOff x="0" y="0"/>
          <a:chExt cx="0" cy="0"/>
        </a:xfrm>
      </p:grpSpPr>
      <p:sp>
        <p:nvSpPr>
          <p:cNvPr id="55" name="Google Shape;55;p40"/>
          <p:cNvSpPr txBox="1"/>
          <p:nvPr>
            <p:ph idx="1" type="body"/>
          </p:nvPr>
        </p:nvSpPr>
        <p:spPr>
          <a:xfrm>
            <a:off x="426000" y="5625233"/>
            <a:ext cx="7998300" cy="798300"/>
          </a:xfrm>
          <a:prstGeom prst="rect">
            <a:avLst/>
          </a:prstGeom>
          <a:noFill/>
          <a:ln>
            <a:noFill/>
          </a:ln>
        </p:spPr>
        <p:txBody>
          <a:bodyPr anchorCtr="0" anchor="ctr" bIns="121900" lIns="121900" spcFirstLastPara="1" rIns="121900" wrap="square" tIns="121900">
            <a:normAutofit/>
          </a:bodyPr>
          <a:lstStyle>
            <a:lvl1pPr indent="-228600" lvl="0" marL="457200" algn="l">
              <a:lnSpc>
                <a:spcPct val="100000"/>
              </a:lnSpc>
              <a:spcBef>
                <a:spcPts val="0"/>
              </a:spcBef>
              <a:spcAft>
                <a:spcPts val="0"/>
              </a:spcAft>
              <a:buSzPts val="3200"/>
              <a:buFont typeface="Economica"/>
              <a:buNone/>
              <a:defRPr sz="3200">
                <a:latin typeface="Economica"/>
                <a:ea typeface="Economica"/>
                <a:cs typeface="Economica"/>
                <a:sym typeface="Economica"/>
              </a:defRPr>
            </a:lvl1pPr>
          </a:lstStyle>
          <a:p/>
        </p:txBody>
      </p:sp>
      <p:sp>
        <p:nvSpPr>
          <p:cNvPr id="56" name="Google Shape;56;p4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7" name="Shape 57"/>
        <p:cNvGrpSpPr/>
        <p:nvPr/>
      </p:nvGrpSpPr>
      <p:grpSpPr>
        <a:xfrm>
          <a:off x="0" y="0"/>
          <a:ext cx="0" cy="0"/>
          <a:chOff x="0" y="0"/>
          <a:chExt cx="0" cy="0"/>
        </a:xfrm>
      </p:grpSpPr>
      <p:sp>
        <p:nvSpPr>
          <p:cNvPr id="58" name="Google Shape;58;p41"/>
          <p:cNvSpPr/>
          <p:nvPr/>
        </p:nvSpPr>
        <p:spPr>
          <a:xfrm>
            <a:off x="0" y="6727600"/>
            <a:ext cx="12192000" cy="1305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41"/>
          <p:cNvSpPr txBox="1"/>
          <p:nvPr>
            <p:ph hasCustomPrompt="1" type="title"/>
          </p:nvPr>
        </p:nvSpPr>
        <p:spPr>
          <a:xfrm>
            <a:off x="415600" y="1276167"/>
            <a:ext cx="11360700" cy="2838300"/>
          </a:xfrm>
          <a:prstGeom prst="rect">
            <a:avLst/>
          </a:prstGeom>
          <a:noFill/>
          <a:ln>
            <a:noFill/>
          </a:ln>
        </p:spPr>
        <p:txBody>
          <a:bodyPr anchorCtr="0" anchor="ctr" bIns="121900" lIns="121900" spcFirstLastPara="1" rIns="121900" wrap="square" tIns="121900">
            <a:normAutofit/>
          </a:bodyPr>
          <a:lstStyle>
            <a:lvl1pPr lvl="0" algn="ctr">
              <a:lnSpc>
                <a:spcPct val="100000"/>
              </a:lnSpc>
              <a:spcBef>
                <a:spcPts val="0"/>
              </a:spcBef>
              <a:spcAft>
                <a:spcPts val="0"/>
              </a:spcAft>
              <a:buClr>
                <a:schemeClr val="lt2"/>
              </a:buClr>
              <a:buSzPts val="21300"/>
              <a:buNone/>
              <a:defRPr sz="21300">
                <a:solidFill>
                  <a:schemeClr val="lt2"/>
                </a:solidFill>
              </a:defRPr>
            </a:lvl1pPr>
            <a:lvl2pPr lvl="1" algn="ctr">
              <a:lnSpc>
                <a:spcPct val="100000"/>
              </a:lnSpc>
              <a:spcBef>
                <a:spcPts val="0"/>
              </a:spcBef>
              <a:spcAft>
                <a:spcPts val="0"/>
              </a:spcAft>
              <a:buClr>
                <a:schemeClr val="lt2"/>
              </a:buClr>
              <a:buSzPts val="21300"/>
              <a:buNone/>
              <a:defRPr sz="21300">
                <a:solidFill>
                  <a:schemeClr val="lt2"/>
                </a:solidFill>
              </a:defRPr>
            </a:lvl2pPr>
            <a:lvl3pPr lvl="2" algn="ctr">
              <a:lnSpc>
                <a:spcPct val="100000"/>
              </a:lnSpc>
              <a:spcBef>
                <a:spcPts val="0"/>
              </a:spcBef>
              <a:spcAft>
                <a:spcPts val="0"/>
              </a:spcAft>
              <a:buClr>
                <a:schemeClr val="lt2"/>
              </a:buClr>
              <a:buSzPts val="21300"/>
              <a:buNone/>
              <a:defRPr sz="21300">
                <a:solidFill>
                  <a:schemeClr val="lt2"/>
                </a:solidFill>
              </a:defRPr>
            </a:lvl3pPr>
            <a:lvl4pPr lvl="3" algn="ctr">
              <a:lnSpc>
                <a:spcPct val="100000"/>
              </a:lnSpc>
              <a:spcBef>
                <a:spcPts val="0"/>
              </a:spcBef>
              <a:spcAft>
                <a:spcPts val="0"/>
              </a:spcAft>
              <a:buClr>
                <a:schemeClr val="lt2"/>
              </a:buClr>
              <a:buSzPts val="21300"/>
              <a:buNone/>
              <a:defRPr sz="21300">
                <a:solidFill>
                  <a:schemeClr val="lt2"/>
                </a:solidFill>
              </a:defRPr>
            </a:lvl4pPr>
            <a:lvl5pPr lvl="4" algn="ctr">
              <a:lnSpc>
                <a:spcPct val="100000"/>
              </a:lnSpc>
              <a:spcBef>
                <a:spcPts val="0"/>
              </a:spcBef>
              <a:spcAft>
                <a:spcPts val="0"/>
              </a:spcAft>
              <a:buClr>
                <a:schemeClr val="lt2"/>
              </a:buClr>
              <a:buSzPts val="21300"/>
              <a:buNone/>
              <a:defRPr sz="21300">
                <a:solidFill>
                  <a:schemeClr val="lt2"/>
                </a:solidFill>
              </a:defRPr>
            </a:lvl5pPr>
            <a:lvl6pPr lvl="5" algn="ctr">
              <a:lnSpc>
                <a:spcPct val="100000"/>
              </a:lnSpc>
              <a:spcBef>
                <a:spcPts val="0"/>
              </a:spcBef>
              <a:spcAft>
                <a:spcPts val="0"/>
              </a:spcAft>
              <a:buClr>
                <a:schemeClr val="lt2"/>
              </a:buClr>
              <a:buSzPts val="21300"/>
              <a:buNone/>
              <a:defRPr sz="21300">
                <a:solidFill>
                  <a:schemeClr val="lt2"/>
                </a:solidFill>
              </a:defRPr>
            </a:lvl6pPr>
            <a:lvl7pPr lvl="6" algn="ctr">
              <a:lnSpc>
                <a:spcPct val="100000"/>
              </a:lnSpc>
              <a:spcBef>
                <a:spcPts val="0"/>
              </a:spcBef>
              <a:spcAft>
                <a:spcPts val="0"/>
              </a:spcAft>
              <a:buClr>
                <a:schemeClr val="lt2"/>
              </a:buClr>
              <a:buSzPts val="21300"/>
              <a:buNone/>
              <a:defRPr sz="21300">
                <a:solidFill>
                  <a:schemeClr val="lt2"/>
                </a:solidFill>
              </a:defRPr>
            </a:lvl7pPr>
            <a:lvl8pPr lvl="7" algn="ctr">
              <a:lnSpc>
                <a:spcPct val="100000"/>
              </a:lnSpc>
              <a:spcBef>
                <a:spcPts val="0"/>
              </a:spcBef>
              <a:spcAft>
                <a:spcPts val="0"/>
              </a:spcAft>
              <a:buClr>
                <a:schemeClr val="lt2"/>
              </a:buClr>
              <a:buSzPts val="21300"/>
              <a:buNone/>
              <a:defRPr sz="21300">
                <a:solidFill>
                  <a:schemeClr val="lt2"/>
                </a:solidFill>
              </a:defRPr>
            </a:lvl8pPr>
            <a:lvl9pPr lvl="8" algn="ctr">
              <a:lnSpc>
                <a:spcPct val="100000"/>
              </a:lnSpc>
              <a:spcBef>
                <a:spcPts val="0"/>
              </a:spcBef>
              <a:spcAft>
                <a:spcPts val="0"/>
              </a:spcAft>
              <a:buClr>
                <a:schemeClr val="lt2"/>
              </a:buClr>
              <a:buSzPts val="21300"/>
              <a:buNone/>
              <a:defRPr sz="21300">
                <a:solidFill>
                  <a:schemeClr val="lt2"/>
                </a:solidFill>
              </a:defRPr>
            </a:lvl9pPr>
          </a:lstStyle>
          <a:p>
            <a:r>
              <a:t>xx%</a:t>
            </a:r>
          </a:p>
        </p:txBody>
      </p:sp>
      <p:sp>
        <p:nvSpPr>
          <p:cNvPr id="60" name="Google Shape;60;p41"/>
          <p:cNvSpPr txBox="1"/>
          <p:nvPr>
            <p:ph idx="1" type="body"/>
          </p:nvPr>
        </p:nvSpPr>
        <p:spPr>
          <a:xfrm>
            <a:off x="415600" y="4216000"/>
            <a:ext cx="11360700" cy="1428900"/>
          </a:xfrm>
          <a:prstGeom prst="rect">
            <a:avLst/>
          </a:prstGeom>
          <a:noFill/>
          <a:ln>
            <a:noFill/>
          </a:ln>
        </p:spPr>
        <p:txBody>
          <a:bodyPr anchorCtr="0" anchor="t" bIns="121900" lIns="121900" spcFirstLastPara="1" rIns="121900" wrap="square" tIns="121900">
            <a:normAutofit/>
          </a:bodyPr>
          <a:lstStyle>
            <a:lvl1pPr indent="-381000" lvl="0" marL="457200" algn="ctr">
              <a:lnSpc>
                <a:spcPct val="115000"/>
              </a:lnSpc>
              <a:spcBef>
                <a:spcPts val="0"/>
              </a:spcBef>
              <a:spcAft>
                <a:spcPts val="0"/>
              </a:spcAft>
              <a:buSzPts val="2400"/>
              <a:buChar char="●"/>
              <a:defRPr/>
            </a:lvl1pPr>
            <a:lvl2pPr indent="-349250" lvl="1" marL="914400" algn="ctr">
              <a:lnSpc>
                <a:spcPct val="115000"/>
              </a:lnSpc>
              <a:spcBef>
                <a:spcPts val="0"/>
              </a:spcBef>
              <a:spcAft>
                <a:spcPts val="0"/>
              </a:spcAft>
              <a:buSzPts val="1900"/>
              <a:buChar char="○"/>
              <a:defRPr/>
            </a:lvl2pPr>
            <a:lvl3pPr indent="-349250" lvl="2" marL="1371600" algn="ctr">
              <a:lnSpc>
                <a:spcPct val="115000"/>
              </a:lnSpc>
              <a:spcBef>
                <a:spcPts val="0"/>
              </a:spcBef>
              <a:spcAft>
                <a:spcPts val="0"/>
              </a:spcAft>
              <a:buSzPts val="1900"/>
              <a:buChar char="■"/>
              <a:defRPr/>
            </a:lvl3pPr>
            <a:lvl4pPr indent="-349250" lvl="3" marL="1828800" algn="ctr">
              <a:lnSpc>
                <a:spcPct val="115000"/>
              </a:lnSpc>
              <a:spcBef>
                <a:spcPts val="0"/>
              </a:spcBef>
              <a:spcAft>
                <a:spcPts val="0"/>
              </a:spcAft>
              <a:buSzPts val="1900"/>
              <a:buChar char="●"/>
              <a:defRPr/>
            </a:lvl4pPr>
            <a:lvl5pPr indent="-349250" lvl="4" marL="2286000" algn="ctr">
              <a:lnSpc>
                <a:spcPct val="115000"/>
              </a:lnSpc>
              <a:spcBef>
                <a:spcPts val="0"/>
              </a:spcBef>
              <a:spcAft>
                <a:spcPts val="0"/>
              </a:spcAft>
              <a:buSzPts val="1900"/>
              <a:buChar char="○"/>
              <a:defRPr/>
            </a:lvl5pPr>
            <a:lvl6pPr indent="-349250" lvl="5" marL="2743200" algn="ctr">
              <a:lnSpc>
                <a:spcPct val="115000"/>
              </a:lnSpc>
              <a:spcBef>
                <a:spcPts val="0"/>
              </a:spcBef>
              <a:spcAft>
                <a:spcPts val="0"/>
              </a:spcAft>
              <a:buSzPts val="1900"/>
              <a:buChar char="■"/>
              <a:defRPr/>
            </a:lvl6pPr>
            <a:lvl7pPr indent="-349250" lvl="6" marL="3200400" algn="ctr">
              <a:lnSpc>
                <a:spcPct val="115000"/>
              </a:lnSpc>
              <a:spcBef>
                <a:spcPts val="0"/>
              </a:spcBef>
              <a:spcAft>
                <a:spcPts val="0"/>
              </a:spcAft>
              <a:buSzPts val="1900"/>
              <a:buChar char="●"/>
              <a:defRPr/>
            </a:lvl7pPr>
            <a:lvl8pPr indent="-349250" lvl="7" marL="3657600" algn="ctr">
              <a:lnSpc>
                <a:spcPct val="115000"/>
              </a:lnSpc>
              <a:spcBef>
                <a:spcPts val="0"/>
              </a:spcBef>
              <a:spcAft>
                <a:spcPts val="0"/>
              </a:spcAft>
              <a:buSzPts val="1900"/>
              <a:buChar char="○"/>
              <a:defRPr/>
            </a:lvl8pPr>
            <a:lvl9pPr indent="-349250" lvl="8" marL="4114800" algn="ctr">
              <a:lnSpc>
                <a:spcPct val="115000"/>
              </a:lnSpc>
              <a:spcBef>
                <a:spcPts val="0"/>
              </a:spcBef>
              <a:spcAft>
                <a:spcPts val="0"/>
              </a:spcAft>
              <a:buSzPts val="1900"/>
              <a:buChar char="■"/>
              <a:defRPr/>
            </a:lvl9pPr>
          </a:lstStyle>
          <a:p/>
        </p:txBody>
      </p:sp>
      <p:sp>
        <p:nvSpPr>
          <p:cNvPr id="61" name="Google Shape;61;p4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42"/>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32"/>
          <p:cNvSpPr txBox="1"/>
          <p:nvPr>
            <p:ph type="title"/>
          </p:nvPr>
        </p:nvSpPr>
        <p:spPr>
          <a:xfrm>
            <a:off x="2231136" y="964692"/>
            <a:ext cx="7729800" cy="1188600"/>
          </a:xfrm>
          <a:prstGeom prst="rect">
            <a:avLst/>
          </a:prstGeom>
          <a:solidFill>
            <a:schemeClr val="lt1"/>
          </a:solidFill>
          <a:ln cap="sq" cmpd="sng" w="31750">
            <a:solidFill>
              <a:srgbClr val="3F3F3F"/>
            </a:solidFill>
            <a:prstDash val="solid"/>
            <a:miter lim="800000"/>
            <a:headEnd len="sm" w="sm" type="none"/>
            <a:tailEnd len="sm" w="sm" type="none"/>
          </a:ln>
        </p:spPr>
        <p:txBody>
          <a:bodyPr anchorCtr="0" anchor="ctr" bIns="182875" lIns="182875" spcFirstLastPara="1" rIns="182875" wrap="square" tIns="182875">
            <a:normAutofit/>
          </a:bodyPr>
          <a:lstStyle>
            <a:lvl1pPr lvl="0" algn="ctr">
              <a:lnSpc>
                <a:spcPct val="90000"/>
              </a:lnSpc>
              <a:spcBef>
                <a:spcPts val="0"/>
              </a:spcBef>
              <a:spcAft>
                <a:spcPts val="0"/>
              </a:spcAft>
              <a:buClr>
                <a:srgbClr val="262626"/>
              </a:buClr>
              <a:buSzPts val="1800"/>
              <a:buNone/>
              <a:defRPr/>
            </a:lvl1pPr>
            <a:lvl2pPr lvl="1" algn="l">
              <a:lnSpc>
                <a:spcPct val="100000"/>
              </a:lnSpc>
              <a:spcBef>
                <a:spcPts val="0"/>
              </a:spcBef>
              <a:spcAft>
                <a:spcPts val="0"/>
              </a:spcAft>
              <a:buSzPts val="5600"/>
              <a:buNone/>
              <a:defRPr/>
            </a:lvl2pPr>
            <a:lvl3pPr lvl="2" algn="l">
              <a:lnSpc>
                <a:spcPct val="100000"/>
              </a:lnSpc>
              <a:spcBef>
                <a:spcPts val="0"/>
              </a:spcBef>
              <a:spcAft>
                <a:spcPts val="0"/>
              </a:spcAft>
              <a:buSzPts val="5600"/>
              <a:buNone/>
              <a:defRPr/>
            </a:lvl3pPr>
            <a:lvl4pPr lvl="3" algn="l">
              <a:lnSpc>
                <a:spcPct val="100000"/>
              </a:lnSpc>
              <a:spcBef>
                <a:spcPts val="0"/>
              </a:spcBef>
              <a:spcAft>
                <a:spcPts val="0"/>
              </a:spcAft>
              <a:buSzPts val="5600"/>
              <a:buNone/>
              <a:defRPr/>
            </a:lvl4pPr>
            <a:lvl5pPr lvl="4" algn="l">
              <a:lnSpc>
                <a:spcPct val="100000"/>
              </a:lnSpc>
              <a:spcBef>
                <a:spcPts val="0"/>
              </a:spcBef>
              <a:spcAft>
                <a:spcPts val="0"/>
              </a:spcAft>
              <a:buSzPts val="5600"/>
              <a:buNone/>
              <a:defRPr/>
            </a:lvl5pPr>
            <a:lvl6pPr lvl="5" algn="l">
              <a:lnSpc>
                <a:spcPct val="100000"/>
              </a:lnSpc>
              <a:spcBef>
                <a:spcPts val="0"/>
              </a:spcBef>
              <a:spcAft>
                <a:spcPts val="0"/>
              </a:spcAft>
              <a:buSzPts val="5600"/>
              <a:buNone/>
              <a:defRPr/>
            </a:lvl6pPr>
            <a:lvl7pPr lvl="6" algn="l">
              <a:lnSpc>
                <a:spcPct val="100000"/>
              </a:lnSpc>
              <a:spcBef>
                <a:spcPts val="0"/>
              </a:spcBef>
              <a:spcAft>
                <a:spcPts val="0"/>
              </a:spcAft>
              <a:buSzPts val="5600"/>
              <a:buNone/>
              <a:defRPr/>
            </a:lvl7pPr>
            <a:lvl8pPr lvl="7" algn="l">
              <a:lnSpc>
                <a:spcPct val="100000"/>
              </a:lnSpc>
              <a:spcBef>
                <a:spcPts val="0"/>
              </a:spcBef>
              <a:spcAft>
                <a:spcPts val="0"/>
              </a:spcAft>
              <a:buSzPts val="5600"/>
              <a:buNone/>
              <a:defRPr/>
            </a:lvl8pPr>
            <a:lvl9pPr lvl="8" algn="l">
              <a:lnSpc>
                <a:spcPct val="100000"/>
              </a:lnSpc>
              <a:spcBef>
                <a:spcPts val="0"/>
              </a:spcBef>
              <a:spcAft>
                <a:spcPts val="0"/>
              </a:spcAft>
              <a:buSzPts val="5600"/>
              <a:buNone/>
              <a:defRPr/>
            </a:lvl9pPr>
          </a:lstStyle>
          <a:p/>
        </p:txBody>
      </p:sp>
      <p:sp>
        <p:nvSpPr>
          <p:cNvPr id="17" name="Google Shape;17;p32"/>
          <p:cNvSpPr txBox="1"/>
          <p:nvPr>
            <p:ph idx="1" type="body"/>
          </p:nvPr>
        </p:nvSpPr>
        <p:spPr>
          <a:xfrm>
            <a:off x="2231136" y="2638044"/>
            <a:ext cx="7729800" cy="31020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000"/>
              </a:spcBef>
              <a:spcAft>
                <a:spcPts val="0"/>
              </a:spcAft>
              <a:buSzPts val="1800"/>
              <a:buChar char="●"/>
              <a:defRPr/>
            </a:lvl1pPr>
            <a:lvl2pPr indent="-342900" lvl="1" marL="914400" algn="l">
              <a:lnSpc>
                <a:spcPct val="100000"/>
              </a:lnSpc>
              <a:spcBef>
                <a:spcPts val="1600"/>
              </a:spcBef>
              <a:spcAft>
                <a:spcPts val="0"/>
              </a:spcAft>
              <a:buSzPts val="1800"/>
              <a:buChar char="○"/>
              <a:defRPr/>
            </a:lvl2pPr>
            <a:lvl3pPr indent="-342900" lvl="2" marL="1371600" algn="l">
              <a:lnSpc>
                <a:spcPct val="100000"/>
              </a:lnSpc>
              <a:spcBef>
                <a:spcPts val="1600"/>
              </a:spcBef>
              <a:spcAft>
                <a:spcPts val="0"/>
              </a:spcAft>
              <a:buSzPts val="1800"/>
              <a:buChar char="■"/>
              <a:defRPr/>
            </a:lvl3pPr>
            <a:lvl4pPr indent="-342900" lvl="3" marL="1828800" algn="l">
              <a:lnSpc>
                <a:spcPct val="100000"/>
              </a:lnSpc>
              <a:spcBef>
                <a:spcPts val="1600"/>
              </a:spcBef>
              <a:spcAft>
                <a:spcPts val="0"/>
              </a:spcAft>
              <a:buSzPts val="1800"/>
              <a:buChar char="●"/>
              <a:defRPr/>
            </a:lvl4pPr>
            <a:lvl5pPr indent="-342900" lvl="4" marL="2286000" algn="l">
              <a:lnSpc>
                <a:spcPct val="100000"/>
              </a:lnSpc>
              <a:spcBef>
                <a:spcPts val="1600"/>
              </a:spcBef>
              <a:spcAft>
                <a:spcPts val="0"/>
              </a:spcAft>
              <a:buSzPts val="1800"/>
              <a:buChar char="○"/>
              <a:defRPr/>
            </a:lvl5pPr>
            <a:lvl6pPr indent="-342900" lvl="5" marL="2743200" algn="l">
              <a:lnSpc>
                <a:spcPct val="100000"/>
              </a:lnSpc>
              <a:spcBef>
                <a:spcPts val="1600"/>
              </a:spcBef>
              <a:spcAft>
                <a:spcPts val="0"/>
              </a:spcAft>
              <a:buSzPts val="1800"/>
              <a:buChar char="■"/>
              <a:defRPr/>
            </a:lvl6pPr>
            <a:lvl7pPr indent="-342900" lvl="6" marL="3200400" algn="l">
              <a:lnSpc>
                <a:spcPct val="100000"/>
              </a:lnSpc>
              <a:spcBef>
                <a:spcPts val="1600"/>
              </a:spcBef>
              <a:spcAft>
                <a:spcPts val="0"/>
              </a:spcAft>
              <a:buSzPts val="1800"/>
              <a:buChar char="●"/>
              <a:defRPr/>
            </a:lvl7pPr>
            <a:lvl8pPr indent="-342900" lvl="7" marL="3657600" algn="l">
              <a:lnSpc>
                <a:spcPct val="100000"/>
              </a:lnSpc>
              <a:spcBef>
                <a:spcPts val="1600"/>
              </a:spcBef>
              <a:spcAft>
                <a:spcPts val="0"/>
              </a:spcAft>
              <a:buSzPts val="1800"/>
              <a:buChar char="○"/>
              <a:defRPr/>
            </a:lvl8pPr>
            <a:lvl9pPr indent="-342900" lvl="8" marL="4114800" algn="l">
              <a:lnSpc>
                <a:spcPct val="100000"/>
              </a:lnSpc>
              <a:spcBef>
                <a:spcPts val="1600"/>
              </a:spcBef>
              <a:spcAft>
                <a:spcPts val="1600"/>
              </a:spcAft>
              <a:buSzPts val="1800"/>
              <a:buChar char="■"/>
              <a:defRPr/>
            </a:lvl9pPr>
          </a:lstStyle>
          <a:p/>
        </p:txBody>
      </p:sp>
      <p:sp>
        <p:nvSpPr>
          <p:cNvPr id="18" name="Google Shape;18;p32"/>
          <p:cNvSpPr txBox="1"/>
          <p:nvPr>
            <p:ph idx="10" type="dt"/>
          </p:nvPr>
        </p:nvSpPr>
        <p:spPr>
          <a:xfrm>
            <a:off x="7821429" y="6238816"/>
            <a:ext cx="2753700" cy="3240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9" name="Google Shape;19;p32"/>
          <p:cNvSpPr txBox="1"/>
          <p:nvPr>
            <p:ph idx="11" type="ftr"/>
          </p:nvPr>
        </p:nvSpPr>
        <p:spPr>
          <a:xfrm>
            <a:off x="1600200" y="6236208"/>
            <a:ext cx="5901300" cy="320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0" name="Google Shape;20;p32"/>
          <p:cNvSpPr/>
          <p:nvPr>
            <p:ph idx="12" type="sldNum"/>
          </p:nvPr>
        </p:nvSpPr>
        <p:spPr>
          <a:xfrm>
            <a:off x="10758922" y="6217920"/>
            <a:ext cx="365700" cy="365700"/>
          </a:xfrm>
          <a:prstGeom prst="ellipse">
            <a:avLst/>
          </a:prstGeom>
          <a:solidFill>
            <a:srgbClr val="1D1D1D">
              <a:alpha val="69019"/>
            </a:srgbClr>
          </a:solidFill>
          <a:ln>
            <a:noFill/>
          </a:ln>
        </p:spPr>
        <p:txBody>
          <a:bodyPr anchorCtr="0" anchor="ctr" bIns="45700" lIns="18275" spcFirstLastPara="1" rIns="18275" wrap="square" tIns="45700">
            <a:normAutofit/>
          </a:bodyPr>
          <a:lstStyle>
            <a:lvl1pPr indent="0" lvl="0" marL="0" marR="0" algn="ctr">
              <a:lnSpc>
                <a:spcPct val="8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1pPr>
            <a:lvl2pPr indent="0" lvl="1" marL="0" marR="0" algn="ctr">
              <a:lnSpc>
                <a:spcPct val="8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2pPr>
            <a:lvl3pPr indent="0" lvl="2" marL="0" marR="0" algn="ctr">
              <a:lnSpc>
                <a:spcPct val="8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3pPr>
            <a:lvl4pPr indent="0" lvl="3" marL="0" marR="0" algn="ctr">
              <a:lnSpc>
                <a:spcPct val="8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4pPr>
            <a:lvl5pPr indent="0" lvl="4" marL="0" marR="0" algn="ctr">
              <a:lnSpc>
                <a:spcPct val="8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5pPr>
            <a:lvl6pPr indent="0" lvl="5" marL="0" marR="0" algn="ctr">
              <a:lnSpc>
                <a:spcPct val="8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6pPr>
            <a:lvl7pPr indent="0" lvl="6" marL="0" marR="0" algn="ctr">
              <a:lnSpc>
                <a:spcPct val="8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7pPr>
            <a:lvl8pPr indent="0" lvl="7" marL="0" marR="0" algn="ctr">
              <a:lnSpc>
                <a:spcPct val="8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8pPr>
            <a:lvl9pPr indent="0" lvl="8" marL="0" marR="0" algn="ctr">
              <a:lnSpc>
                <a:spcPct val="8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34"/>
          <p:cNvSpPr/>
          <p:nvPr/>
        </p:nvSpPr>
        <p:spPr>
          <a:xfrm>
            <a:off x="0" y="6727600"/>
            <a:ext cx="12192000" cy="1305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4"/>
          <p:cNvSpPr txBox="1"/>
          <p:nvPr>
            <p:ph type="title"/>
          </p:nvPr>
        </p:nvSpPr>
        <p:spPr>
          <a:xfrm>
            <a:off x="415600" y="421233"/>
            <a:ext cx="11360700" cy="1108500"/>
          </a:xfrm>
          <a:prstGeom prst="rect">
            <a:avLst/>
          </a:prstGeom>
          <a:noFill/>
          <a:ln>
            <a:noFill/>
          </a:ln>
        </p:spPr>
        <p:txBody>
          <a:bodyPr anchorCtr="0" anchor="b" bIns="121900" lIns="121900" spcFirstLastPara="1" rIns="121900" wrap="square" tIns="121900">
            <a:normAutofit/>
          </a:bodyPr>
          <a:lstStyle>
            <a:lvl1pPr lvl="0" algn="l">
              <a:lnSpc>
                <a:spcPct val="100000"/>
              </a:lnSpc>
              <a:spcBef>
                <a:spcPts val="0"/>
              </a:spcBef>
              <a:spcAft>
                <a:spcPts val="0"/>
              </a:spcAft>
              <a:buSzPts val="5600"/>
              <a:buNone/>
              <a:defRPr/>
            </a:lvl1pPr>
            <a:lvl2pPr lvl="1" algn="l">
              <a:lnSpc>
                <a:spcPct val="100000"/>
              </a:lnSpc>
              <a:spcBef>
                <a:spcPts val="0"/>
              </a:spcBef>
              <a:spcAft>
                <a:spcPts val="0"/>
              </a:spcAft>
              <a:buSzPts val="5600"/>
              <a:buNone/>
              <a:defRPr/>
            </a:lvl2pPr>
            <a:lvl3pPr lvl="2" algn="l">
              <a:lnSpc>
                <a:spcPct val="100000"/>
              </a:lnSpc>
              <a:spcBef>
                <a:spcPts val="0"/>
              </a:spcBef>
              <a:spcAft>
                <a:spcPts val="0"/>
              </a:spcAft>
              <a:buSzPts val="5600"/>
              <a:buNone/>
              <a:defRPr/>
            </a:lvl3pPr>
            <a:lvl4pPr lvl="3" algn="l">
              <a:lnSpc>
                <a:spcPct val="100000"/>
              </a:lnSpc>
              <a:spcBef>
                <a:spcPts val="0"/>
              </a:spcBef>
              <a:spcAft>
                <a:spcPts val="0"/>
              </a:spcAft>
              <a:buSzPts val="5600"/>
              <a:buNone/>
              <a:defRPr/>
            </a:lvl4pPr>
            <a:lvl5pPr lvl="4" algn="l">
              <a:lnSpc>
                <a:spcPct val="100000"/>
              </a:lnSpc>
              <a:spcBef>
                <a:spcPts val="0"/>
              </a:spcBef>
              <a:spcAft>
                <a:spcPts val="0"/>
              </a:spcAft>
              <a:buSzPts val="5600"/>
              <a:buNone/>
              <a:defRPr/>
            </a:lvl5pPr>
            <a:lvl6pPr lvl="5" algn="l">
              <a:lnSpc>
                <a:spcPct val="100000"/>
              </a:lnSpc>
              <a:spcBef>
                <a:spcPts val="0"/>
              </a:spcBef>
              <a:spcAft>
                <a:spcPts val="0"/>
              </a:spcAft>
              <a:buSzPts val="5600"/>
              <a:buNone/>
              <a:defRPr/>
            </a:lvl6pPr>
            <a:lvl7pPr lvl="6" algn="l">
              <a:lnSpc>
                <a:spcPct val="100000"/>
              </a:lnSpc>
              <a:spcBef>
                <a:spcPts val="0"/>
              </a:spcBef>
              <a:spcAft>
                <a:spcPts val="0"/>
              </a:spcAft>
              <a:buSzPts val="5600"/>
              <a:buNone/>
              <a:defRPr/>
            </a:lvl7pPr>
            <a:lvl8pPr lvl="7" algn="l">
              <a:lnSpc>
                <a:spcPct val="100000"/>
              </a:lnSpc>
              <a:spcBef>
                <a:spcPts val="0"/>
              </a:spcBef>
              <a:spcAft>
                <a:spcPts val="0"/>
              </a:spcAft>
              <a:buSzPts val="5600"/>
              <a:buNone/>
              <a:defRPr/>
            </a:lvl8pPr>
            <a:lvl9pPr lvl="8" algn="l">
              <a:lnSpc>
                <a:spcPct val="100000"/>
              </a:lnSpc>
              <a:spcBef>
                <a:spcPts val="0"/>
              </a:spcBef>
              <a:spcAft>
                <a:spcPts val="0"/>
              </a:spcAft>
              <a:buSzPts val="5600"/>
              <a:buNone/>
              <a:defRPr/>
            </a:lvl9pPr>
          </a:lstStyle>
          <a:p/>
        </p:txBody>
      </p:sp>
      <p:sp>
        <p:nvSpPr>
          <p:cNvPr id="24" name="Google Shape;24;p34"/>
          <p:cNvSpPr txBox="1"/>
          <p:nvPr>
            <p:ph idx="1" type="body"/>
          </p:nvPr>
        </p:nvSpPr>
        <p:spPr>
          <a:xfrm>
            <a:off x="415600" y="1633633"/>
            <a:ext cx="11360700" cy="4472100"/>
          </a:xfrm>
          <a:prstGeom prst="rect">
            <a:avLst/>
          </a:prstGeom>
          <a:noFill/>
          <a:ln>
            <a:noFill/>
          </a:ln>
        </p:spPr>
        <p:txBody>
          <a:bodyPr anchorCtr="0" anchor="t" bIns="121900" lIns="121900" spcFirstLastPara="1" rIns="121900" wrap="square" tIns="121900">
            <a:normAutofit/>
          </a:bodyPr>
          <a:lstStyle>
            <a:lvl1pPr indent="-381000" lvl="0" marL="457200" algn="l">
              <a:lnSpc>
                <a:spcPct val="115000"/>
              </a:lnSpc>
              <a:spcBef>
                <a:spcPts val="0"/>
              </a:spcBef>
              <a:spcAft>
                <a:spcPts val="0"/>
              </a:spcAft>
              <a:buSzPts val="2400"/>
              <a:buChar char="●"/>
              <a:defRPr/>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25" name="Google Shape;25;p34"/>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33"/>
          <p:cNvSpPr/>
          <p:nvPr/>
        </p:nvSpPr>
        <p:spPr>
          <a:xfrm flipH="1">
            <a:off x="10127953" y="613633"/>
            <a:ext cx="1442131" cy="1499896"/>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28" name="Google Shape;28;p33"/>
          <p:cNvSpPr/>
          <p:nvPr/>
        </p:nvSpPr>
        <p:spPr>
          <a:xfrm flipH="1" rot="10800000">
            <a:off x="621900" y="4744471"/>
            <a:ext cx="1442131" cy="1499896"/>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29" name="Google Shape;29;p33"/>
          <p:cNvSpPr txBox="1"/>
          <p:nvPr>
            <p:ph type="title"/>
          </p:nvPr>
        </p:nvSpPr>
        <p:spPr>
          <a:xfrm>
            <a:off x="1031600" y="2408600"/>
            <a:ext cx="10128900" cy="2040900"/>
          </a:xfrm>
          <a:prstGeom prst="rect">
            <a:avLst/>
          </a:prstGeom>
          <a:noFill/>
          <a:ln>
            <a:noFill/>
          </a:ln>
        </p:spPr>
        <p:txBody>
          <a:bodyPr anchorCtr="0" anchor="ctr" bIns="121900" lIns="121900" spcFirstLastPara="1" rIns="121900" wrap="square" tIns="121900">
            <a:normAutofit/>
          </a:bodyPr>
          <a:lstStyle>
            <a:lvl1pPr lvl="0" algn="ctr">
              <a:lnSpc>
                <a:spcPct val="100000"/>
              </a:lnSpc>
              <a:spcBef>
                <a:spcPts val="0"/>
              </a:spcBef>
              <a:spcAft>
                <a:spcPts val="0"/>
              </a:spcAft>
              <a:buSzPts val="5600"/>
              <a:buNone/>
              <a:defRPr/>
            </a:lvl1pPr>
            <a:lvl2pPr lvl="1" algn="ctr">
              <a:lnSpc>
                <a:spcPct val="100000"/>
              </a:lnSpc>
              <a:spcBef>
                <a:spcPts val="0"/>
              </a:spcBef>
              <a:spcAft>
                <a:spcPts val="0"/>
              </a:spcAft>
              <a:buSzPts val="5600"/>
              <a:buNone/>
              <a:defRPr/>
            </a:lvl2pPr>
            <a:lvl3pPr lvl="2" algn="ctr">
              <a:lnSpc>
                <a:spcPct val="100000"/>
              </a:lnSpc>
              <a:spcBef>
                <a:spcPts val="0"/>
              </a:spcBef>
              <a:spcAft>
                <a:spcPts val="0"/>
              </a:spcAft>
              <a:buSzPts val="5600"/>
              <a:buNone/>
              <a:defRPr/>
            </a:lvl3pPr>
            <a:lvl4pPr lvl="3" algn="ctr">
              <a:lnSpc>
                <a:spcPct val="100000"/>
              </a:lnSpc>
              <a:spcBef>
                <a:spcPts val="0"/>
              </a:spcBef>
              <a:spcAft>
                <a:spcPts val="0"/>
              </a:spcAft>
              <a:buSzPts val="5600"/>
              <a:buNone/>
              <a:defRPr/>
            </a:lvl4pPr>
            <a:lvl5pPr lvl="4" algn="ctr">
              <a:lnSpc>
                <a:spcPct val="100000"/>
              </a:lnSpc>
              <a:spcBef>
                <a:spcPts val="0"/>
              </a:spcBef>
              <a:spcAft>
                <a:spcPts val="0"/>
              </a:spcAft>
              <a:buSzPts val="5600"/>
              <a:buNone/>
              <a:defRPr/>
            </a:lvl5pPr>
            <a:lvl6pPr lvl="5" algn="ctr">
              <a:lnSpc>
                <a:spcPct val="100000"/>
              </a:lnSpc>
              <a:spcBef>
                <a:spcPts val="0"/>
              </a:spcBef>
              <a:spcAft>
                <a:spcPts val="0"/>
              </a:spcAft>
              <a:buSzPts val="5600"/>
              <a:buNone/>
              <a:defRPr/>
            </a:lvl6pPr>
            <a:lvl7pPr lvl="6" algn="ctr">
              <a:lnSpc>
                <a:spcPct val="100000"/>
              </a:lnSpc>
              <a:spcBef>
                <a:spcPts val="0"/>
              </a:spcBef>
              <a:spcAft>
                <a:spcPts val="0"/>
              </a:spcAft>
              <a:buSzPts val="5600"/>
              <a:buNone/>
              <a:defRPr/>
            </a:lvl7pPr>
            <a:lvl8pPr lvl="7" algn="ctr">
              <a:lnSpc>
                <a:spcPct val="100000"/>
              </a:lnSpc>
              <a:spcBef>
                <a:spcPts val="0"/>
              </a:spcBef>
              <a:spcAft>
                <a:spcPts val="0"/>
              </a:spcAft>
              <a:buSzPts val="5600"/>
              <a:buNone/>
              <a:defRPr/>
            </a:lvl8pPr>
            <a:lvl9pPr lvl="8" algn="ctr">
              <a:lnSpc>
                <a:spcPct val="100000"/>
              </a:lnSpc>
              <a:spcBef>
                <a:spcPts val="0"/>
              </a:spcBef>
              <a:spcAft>
                <a:spcPts val="0"/>
              </a:spcAft>
              <a:buSzPts val="5600"/>
              <a:buNone/>
              <a:defRPr/>
            </a:lvl9pPr>
          </a:lstStyle>
          <a:p/>
        </p:txBody>
      </p:sp>
      <p:sp>
        <p:nvSpPr>
          <p:cNvPr id="30" name="Google Shape;30;p33"/>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35"/>
          <p:cNvSpPr txBox="1"/>
          <p:nvPr>
            <p:ph type="title"/>
          </p:nvPr>
        </p:nvSpPr>
        <p:spPr>
          <a:xfrm>
            <a:off x="415600" y="421233"/>
            <a:ext cx="11360700" cy="1108500"/>
          </a:xfrm>
          <a:prstGeom prst="rect">
            <a:avLst/>
          </a:prstGeom>
          <a:noFill/>
          <a:ln>
            <a:noFill/>
          </a:ln>
        </p:spPr>
        <p:txBody>
          <a:bodyPr anchorCtr="0" anchor="b" bIns="121900" lIns="121900" spcFirstLastPara="1" rIns="121900" wrap="square" tIns="121900">
            <a:normAutofit/>
          </a:bodyPr>
          <a:lstStyle>
            <a:lvl1pPr lvl="0" algn="l">
              <a:lnSpc>
                <a:spcPct val="100000"/>
              </a:lnSpc>
              <a:spcBef>
                <a:spcPts val="0"/>
              </a:spcBef>
              <a:spcAft>
                <a:spcPts val="0"/>
              </a:spcAft>
              <a:buSzPts val="5600"/>
              <a:buNone/>
              <a:defRPr/>
            </a:lvl1pPr>
            <a:lvl2pPr lvl="1" algn="l">
              <a:lnSpc>
                <a:spcPct val="100000"/>
              </a:lnSpc>
              <a:spcBef>
                <a:spcPts val="0"/>
              </a:spcBef>
              <a:spcAft>
                <a:spcPts val="0"/>
              </a:spcAft>
              <a:buSzPts val="5600"/>
              <a:buNone/>
              <a:defRPr/>
            </a:lvl2pPr>
            <a:lvl3pPr lvl="2" algn="l">
              <a:lnSpc>
                <a:spcPct val="100000"/>
              </a:lnSpc>
              <a:spcBef>
                <a:spcPts val="0"/>
              </a:spcBef>
              <a:spcAft>
                <a:spcPts val="0"/>
              </a:spcAft>
              <a:buSzPts val="5600"/>
              <a:buNone/>
              <a:defRPr/>
            </a:lvl3pPr>
            <a:lvl4pPr lvl="3" algn="l">
              <a:lnSpc>
                <a:spcPct val="100000"/>
              </a:lnSpc>
              <a:spcBef>
                <a:spcPts val="0"/>
              </a:spcBef>
              <a:spcAft>
                <a:spcPts val="0"/>
              </a:spcAft>
              <a:buSzPts val="5600"/>
              <a:buNone/>
              <a:defRPr/>
            </a:lvl4pPr>
            <a:lvl5pPr lvl="4" algn="l">
              <a:lnSpc>
                <a:spcPct val="100000"/>
              </a:lnSpc>
              <a:spcBef>
                <a:spcPts val="0"/>
              </a:spcBef>
              <a:spcAft>
                <a:spcPts val="0"/>
              </a:spcAft>
              <a:buSzPts val="5600"/>
              <a:buNone/>
              <a:defRPr/>
            </a:lvl5pPr>
            <a:lvl6pPr lvl="5" algn="l">
              <a:lnSpc>
                <a:spcPct val="100000"/>
              </a:lnSpc>
              <a:spcBef>
                <a:spcPts val="0"/>
              </a:spcBef>
              <a:spcAft>
                <a:spcPts val="0"/>
              </a:spcAft>
              <a:buSzPts val="5600"/>
              <a:buNone/>
              <a:defRPr/>
            </a:lvl6pPr>
            <a:lvl7pPr lvl="6" algn="l">
              <a:lnSpc>
                <a:spcPct val="100000"/>
              </a:lnSpc>
              <a:spcBef>
                <a:spcPts val="0"/>
              </a:spcBef>
              <a:spcAft>
                <a:spcPts val="0"/>
              </a:spcAft>
              <a:buSzPts val="5600"/>
              <a:buNone/>
              <a:defRPr/>
            </a:lvl7pPr>
            <a:lvl8pPr lvl="7" algn="l">
              <a:lnSpc>
                <a:spcPct val="100000"/>
              </a:lnSpc>
              <a:spcBef>
                <a:spcPts val="0"/>
              </a:spcBef>
              <a:spcAft>
                <a:spcPts val="0"/>
              </a:spcAft>
              <a:buSzPts val="5600"/>
              <a:buNone/>
              <a:defRPr/>
            </a:lvl8pPr>
            <a:lvl9pPr lvl="8" algn="l">
              <a:lnSpc>
                <a:spcPct val="100000"/>
              </a:lnSpc>
              <a:spcBef>
                <a:spcPts val="0"/>
              </a:spcBef>
              <a:spcAft>
                <a:spcPts val="0"/>
              </a:spcAft>
              <a:buSzPts val="5600"/>
              <a:buNone/>
              <a:defRPr/>
            </a:lvl9pPr>
          </a:lstStyle>
          <a:p/>
        </p:txBody>
      </p:sp>
      <p:sp>
        <p:nvSpPr>
          <p:cNvPr id="33" name="Google Shape;33;p35"/>
          <p:cNvSpPr txBox="1"/>
          <p:nvPr>
            <p:ph idx="1" type="body"/>
          </p:nvPr>
        </p:nvSpPr>
        <p:spPr>
          <a:xfrm>
            <a:off x="415600" y="1633633"/>
            <a:ext cx="5333100" cy="4472100"/>
          </a:xfrm>
          <a:prstGeom prst="rect">
            <a:avLst/>
          </a:prstGeom>
          <a:noFill/>
          <a:ln>
            <a:noFill/>
          </a:ln>
        </p:spPr>
        <p:txBody>
          <a:bodyPr anchorCtr="0" anchor="t" bIns="121900" lIns="121900" spcFirstLastPara="1" rIns="121900" wrap="square" tIns="121900">
            <a:norm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34" name="Google Shape;34;p35"/>
          <p:cNvSpPr txBox="1"/>
          <p:nvPr>
            <p:ph idx="2" type="body"/>
          </p:nvPr>
        </p:nvSpPr>
        <p:spPr>
          <a:xfrm>
            <a:off x="6443200" y="1633633"/>
            <a:ext cx="5333100" cy="4472100"/>
          </a:xfrm>
          <a:prstGeom prst="rect">
            <a:avLst/>
          </a:prstGeom>
          <a:noFill/>
          <a:ln>
            <a:noFill/>
          </a:ln>
        </p:spPr>
        <p:txBody>
          <a:bodyPr anchorCtr="0" anchor="t" bIns="121900" lIns="121900" spcFirstLastPara="1" rIns="121900" wrap="square" tIns="121900">
            <a:norm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35" name="Google Shape;35;p35"/>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36"/>
          <p:cNvSpPr txBox="1"/>
          <p:nvPr>
            <p:ph type="title"/>
          </p:nvPr>
        </p:nvSpPr>
        <p:spPr>
          <a:xfrm>
            <a:off x="415600" y="421233"/>
            <a:ext cx="11360700" cy="1108500"/>
          </a:xfrm>
          <a:prstGeom prst="rect">
            <a:avLst/>
          </a:prstGeom>
          <a:noFill/>
          <a:ln>
            <a:noFill/>
          </a:ln>
        </p:spPr>
        <p:txBody>
          <a:bodyPr anchorCtr="0" anchor="b" bIns="121900" lIns="121900" spcFirstLastPara="1" rIns="121900" wrap="square" tIns="121900">
            <a:normAutofit/>
          </a:bodyPr>
          <a:lstStyle>
            <a:lvl1pPr lvl="0" algn="l">
              <a:lnSpc>
                <a:spcPct val="100000"/>
              </a:lnSpc>
              <a:spcBef>
                <a:spcPts val="0"/>
              </a:spcBef>
              <a:spcAft>
                <a:spcPts val="0"/>
              </a:spcAft>
              <a:buSzPts val="5600"/>
              <a:buNone/>
              <a:defRPr/>
            </a:lvl1pPr>
            <a:lvl2pPr lvl="1" algn="l">
              <a:lnSpc>
                <a:spcPct val="100000"/>
              </a:lnSpc>
              <a:spcBef>
                <a:spcPts val="0"/>
              </a:spcBef>
              <a:spcAft>
                <a:spcPts val="0"/>
              </a:spcAft>
              <a:buSzPts val="5600"/>
              <a:buNone/>
              <a:defRPr/>
            </a:lvl2pPr>
            <a:lvl3pPr lvl="2" algn="l">
              <a:lnSpc>
                <a:spcPct val="100000"/>
              </a:lnSpc>
              <a:spcBef>
                <a:spcPts val="0"/>
              </a:spcBef>
              <a:spcAft>
                <a:spcPts val="0"/>
              </a:spcAft>
              <a:buSzPts val="5600"/>
              <a:buNone/>
              <a:defRPr/>
            </a:lvl3pPr>
            <a:lvl4pPr lvl="3" algn="l">
              <a:lnSpc>
                <a:spcPct val="100000"/>
              </a:lnSpc>
              <a:spcBef>
                <a:spcPts val="0"/>
              </a:spcBef>
              <a:spcAft>
                <a:spcPts val="0"/>
              </a:spcAft>
              <a:buSzPts val="5600"/>
              <a:buNone/>
              <a:defRPr/>
            </a:lvl4pPr>
            <a:lvl5pPr lvl="4" algn="l">
              <a:lnSpc>
                <a:spcPct val="100000"/>
              </a:lnSpc>
              <a:spcBef>
                <a:spcPts val="0"/>
              </a:spcBef>
              <a:spcAft>
                <a:spcPts val="0"/>
              </a:spcAft>
              <a:buSzPts val="5600"/>
              <a:buNone/>
              <a:defRPr/>
            </a:lvl5pPr>
            <a:lvl6pPr lvl="5" algn="l">
              <a:lnSpc>
                <a:spcPct val="100000"/>
              </a:lnSpc>
              <a:spcBef>
                <a:spcPts val="0"/>
              </a:spcBef>
              <a:spcAft>
                <a:spcPts val="0"/>
              </a:spcAft>
              <a:buSzPts val="5600"/>
              <a:buNone/>
              <a:defRPr/>
            </a:lvl6pPr>
            <a:lvl7pPr lvl="6" algn="l">
              <a:lnSpc>
                <a:spcPct val="100000"/>
              </a:lnSpc>
              <a:spcBef>
                <a:spcPts val="0"/>
              </a:spcBef>
              <a:spcAft>
                <a:spcPts val="0"/>
              </a:spcAft>
              <a:buSzPts val="5600"/>
              <a:buNone/>
              <a:defRPr/>
            </a:lvl7pPr>
            <a:lvl8pPr lvl="7" algn="l">
              <a:lnSpc>
                <a:spcPct val="100000"/>
              </a:lnSpc>
              <a:spcBef>
                <a:spcPts val="0"/>
              </a:spcBef>
              <a:spcAft>
                <a:spcPts val="0"/>
              </a:spcAft>
              <a:buSzPts val="5600"/>
              <a:buNone/>
              <a:defRPr/>
            </a:lvl8pPr>
            <a:lvl9pPr lvl="8" algn="l">
              <a:lnSpc>
                <a:spcPct val="100000"/>
              </a:lnSpc>
              <a:spcBef>
                <a:spcPts val="0"/>
              </a:spcBef>
              <a:spcAft>
                <a:spcPts val="0"/>
              </a:spcAft>
              <a:buSzPts val="5600"/>
              <a:buNone/>
              <a:defRPr/>
            </a:lvl9pPr>
          </a:lstStyle>
          <a:p/>
        </p:txBody>
      </p:sp>
      <p:sp>
        <p:nvSpPr>
          <p:cNvPr id="38" name="Google Shape;38;p36"/>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sp>
        <p:nvSpPr>
          <p:cNvPr id="40" name="Google Shape;40;p37"/>
          <p:cNvSpPr txBox="1"/>
          <p:nvPr>
            <p:ph type="title"/>
          </p:nvPr>
        </p:nvSpPr>
        <p:spPr>
          <a:xfrm>
            <a:off x="415600" y="740800"/>
            <a:ext cx="3744000" cy="1007700"/>
          </a:xfrm>
          <a:prstGeom prst="rect">
            <a:avLst/>
          </a:prstGeom>
          <a:noFill/>
          <a:ln>
            <a:noFill/>
          </a:ln>
        </p:spPr>
        <p:txBody>
          <a:bodyPr anchorCtr="0" anchor="b" bIns="121900" lIns="121900" spcFirstLastPara="1" rIns="121900" wrap="square" tIns="121900">
            <a:norm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41" name="Google Shape;41;p37"/>
          <p:cNvSpPr txBox="1"/>
          <p:nvPr>
            <p:ph idx="1" type="body"/>
          </p:nvPr>
        </p:nvSpPr>
        <p:spPr>
          <a:xfrm>
            <a:off x="415600" y="1865867"/>
            <a:ext cx="3744000" cy="3713100"/>
          </a:xfrm>
          <a:prstGeom prst="rect">
            <a:avLst/>
          </a:prstGeom>
          <a:noFill/>
          <a:ln>
            <a:noFill/>
          </a:ln>
        </p:spPr>
        <p:txBody>
          <a:bodyPr anchorCtr="0" anchor="t" bIns="121900" lIns="121900" spcFirstLastPara="1" rIns="121900" wrap="square" tIns="121900">
            <a:norm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42" name="Google Shape;42;p37"/>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3" name="Shape 43"/>
        <p:cNvGrpSpPr/>
        <p:nvPr/>
      </p:nvGrpSpPr>
      <p:grpSpPr>
        <a:xfrm>
          <a:off x="0" y="0"/>
          <a:ext cx="0" cy="0"/>
          <a:chOff x="0" y="0"/>
          <a:chExt cx="0" cy="0"/>
        </a:xfrm>
      </p:grpSpPr>
      <p:sp>
        <p:nvSpPr>
          <p:cNvPr id="44" name="Google Shape;44;p38"/>
          <p:cNvSpPr/>
          <p:nvPr/>
        </p:nvSpPr>
        <p:spPr>
          <a:xfrm>
            <a:off x="0" y="6727600"/>
            <a:ext cx="12192000" cy="1305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38"/>
          <p:cNvSpPr txBox="1"/>
          <p:nvPr>
            <p:ph type="title"/>
          </p:nvPr>
        </p:nvSpPr>
        <p:spPr>
          <a:xfrm>
            <a:off x="653667" y="600200"/>
            <a:ext cx="7838400" cy="5454300"/>
          </a:xfrm>
          <a:prstGeom prst="rect">
            <a:avLst/>
          </a:prstGeom>
          <a:noFill/>
          <a:ln>
            <a:noFill/>
          </a:ln>
        </p:spPr>
        <p:txBody>
          <a:bodyPr anchorCtr="0" anchor="ctr" bIns="121900" lIns="121900" spcFirstLastPara="1" rIns="121900" wrap="square" tIns="121900">
            <a:normAutofit/>
          </a:bodyPr>
          <a:lstStyle>
            <a:lvl1pPr lvl="0" algn="l">
              <a:lnSpc>
                <a:spcPct val="100000"/>
              </a:lnSpc>
              <a:spcBef>
                <a:spcPts val="0"/>
              </a:spcBef>
              <a:spcAft>
                <a:spcPts val="0"/>
              </a:spcAft>
              <a:buSzPts val="6400"/>
              <a:buNone/>
              <a:defRPr sz="6400"/>
            </a:lvl1pPr>
            <a:lvl2pPr lvl="1" algn="l">
              <a:lnSpc>
                <a:spcPct val="100000"/>
              </a:lnSpc>
              <a:spcBef>
                <a:spcPts val="0"/>
              </a:spcBef>
              <a:spcAft>
                <a:spcPts val="0"/>
              </a:spcAft>
              <a:buSzPts val="6400"/>
              <a:buNone/>
              <a:defRPr sz="6400"/>
            </a:lvl2pPr>
            <a:lvl3pPr lvl="2" algn="l">
              <a:lnSpc>
                <a:spcPct val="100000"/>
              </a:lnSpc>
              <a:spcBef>
                <a:spcPts val="0"/>
              </a:spcBef>
              <a:spcAft>
                <a:spcPts val="0"/>
              </a:spcAft>
              <a:buSzPts val="6400"/>
              <a:buNone/>
              <a:defRPr sz="6400"/>
            </a:lvl3pPr>
            <a:lvl4pPr lvl="3" algn="l">
              <a:lnSpc>
                <a:spcPct val="100000"/>
              </a:lnSpc>
              <a:spcBef>
                <a:spcPts val="0"/>
              </a:spcBef>
              <a:spcAft>
                <a:spcPts val="0"/>
              </a:spcAft>
              <a:buSzPts val="6400"/>
              <a:buNone/>
              <a:defRPr sz="6400"/>
            </a:lvl4pPr>
            <a:lvl5pPr lvl="4" algn="l">
              <a:lnSpc>
                <a:spcPct val="100000"/>
              </a:lnSpc>
              <a:spcBef>
                <a:spcPts val="0"/>
              </a:spcBef>
              <a:spcAft>
                <a:spcPts val="0"/>
              </a:spcAft>
              <a:buSzPts val="6400"/>
              <a:buNone/>
              <a:defRPr sz="6400"/>
            </a:lvl5pPr>
            <a:lvl6pPr lvl="5" algn="l">
              <a:lnSpc>
                <a:spcPct val="100000"/>
              </a:lnSpc>
              <a:spcBef>
                <a:spcPts val="0"/>
              </a:spcBef>
              <a:spcAft>
                <a:spcPts val="0"/>
              </a:spcAft>
              <a:buSzPts val="6400"/>
              <a:buNone/>
              <a:defRPr sz="6400"/>
            </a:lvl6pPr>
            <a:lvl7pPr lvl="6" algn="l">
              <a:lnSpc>
                <a:spcPct val="100000"/>
              </a:lnSpc>
              <a:spcBef>
                <a:spcPts val="0"/>
              </a:spcBef>
              <a:spcAft>
                <a:spcPts val="0"/>
              </a:spcAft>
              <a:buSzPts val="6400"/>
              <a:buNone/>
              <a:defRPr sz="6400"/>
            </a:lvl7pPr>
            <a:lvl8pPr lvl="7" algn="l">
              <a:lnSpc>
                <a:spcPct val="100000"/>
              </a:lnSpc>
              <a:spcBef>
                <a:spcPts val="0"/>
              </a:spcBef>
              <a:spcAft>
                <a:spcPts val="0"/>
              </a:spcAft>
              <a:buSzPts val="6400"/>
              <a:buNone/>
              <a:defRPr sz="6400"/>
            </a:lvl8pPr>
            <a:lvl9pPr lvl="8" algn="l">
              <a:lnSpc>
                <a:spcPct val="100000"/>
              </a:lnSpc>
              <a:spcBef>
                <a:spcPts val="0"/>
              </a:spcBef>
              <a:spcAft>
                <a:spcPts val="0"/>
              </a:spcAft>
              <a:buSzPts val="6400"/>
              <a:buNone/>
              <a:defRPr sz="6400"/>
            </a:lvl9pPr>
          </a:lstStyle>
          <a:p/>
        </p:txBody>
      </p:sp>
      <p:sp>
        <p:nvSpPr>
          <p:cNvPr id="46" name="Google Shape;46;p38"/>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7" name="Shape 47"/>
        <p:cNvGrpSpPr/>
        <p:nvPr/>
      </p:nvGrpSpPr>
      <p:grpSpPr>
        <a:xfrm>
          <a:off x="0" y="0"/>
          <a:ext cx="0" cy="0"/>
          <a:chOff x="0" y="0"/>
          <a:chExt cx="0" cy="0"/>
        </a:xfrm>
      </p:grpSpPr>
      <p:sp>
        <p:nvSpPr>
          <p:cNvPr id="48" name="Google Shape;48;p39"/>
          <p:cNvSpPr/>
          <p:nvPr/>
        </p:nvSpPr>
        <p:spPr>
          <a:xfrm>
            <a:off x="6096000" y="-33"/>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9" name="Google Shape;49;p39"/>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50" name="Google Shape;50;p39"/>
          <p:cNvSpPr txBox="1"/>
          <p:nvPr>
            <p:ph type="title"/>
          </p:nvPr>
        </p:nvSpPr>
        <p:spPr>
          <a:xfrm>
            <a:off x="354000" y="1239033"/>
            <a:ext cx="5393700" cy="23817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Clr>
                <a:schemeClr val="lt2"/>
              </a:buClr>
              <a:buSzPts val="5600"/>
              <a:buNone/>
              <a:defRPr>
                <a:solidFill>
                  <a:schemeClr val="lt2"/>
                </a:solidFill>
              </a:defRPr>
            </a:lvl1pPr>
            <a:lvl2pPr lvl="1" algn="ctr">
              <a:lnSpc>
                <a:spcPct val="100000"/>
              </a:lnSpc>
              <a:spcBef>
                <a:spcPts val="0"/>
              </a:spcBef>
              <a:spcAft>
                <a:spcPts val="0"/>
              </a:spcAft>
              <a:buClr>
                <a:schemeClr val="lt2"/>
              </a:buClr>
              <a:buSzPts val="5600"/>
              <a:buNone/>
              <a:defRPr>
                <a:solidFill>
                  <a:schemeClr val="lt2"/>
                </a:solidFill>
              </a:defRPr>
            </a:lvl2pPr>
            <a:lvl3pPr lvl="2" algn="ctr">
              <a:lnSpc>
                <a:spcPct val="100000"/>
              </a:lnSpc>
              <a:spcBef>
                <a:spcPts val="0"/>
              </a:spcBef>
              <a:spcAft>
                <a:spcPts val="0"/>
              </a:spcAft>
              <a:buClr>
                <a:schemeClr val="lt2"/>
              </a:buClr>
              <a:buSzPts val="5600"/>
              <a:buNone/>
              <a:defRPr>
                <a:solidFill>
                  <a:schemeClr val="lt2"/>
                </a:solidFill>
              </a:defRPr>
            </a:lvl3pPr>
            <a:lvl4pPr lvl="3" algn="ctr">
              <a:lnSpc>
                <a:spcPct val="100000"/>
              </a:lnSpc>
              <a:spcBef>
                <a:spcPts val="0"/>
              </a:spcBef>
              <a:spcAft>
                <a:spcPts val="0"/>
              </a:spcAft>
              <a:buClr>
                <a:schemeClr val="lt2"/>
              </a:buClr>
              <a:buSzPts val="5600"/>
              <a:buNone/>
              <a:defRPr>
                <a:solidFill>
                  <a:schemeClr val="lt2"/>
                </a:solidFill>
              </a:defRPr>
            </a:lvl4pPr>
            <a:lvl5pPr lvl="4" algn="ctr">
              <a:lnSpc>
                <a:spcPct val="100000"/>
              </a:lnSpc>
              <a:spcBef>
                <a:spcPts val="0"/>
              </a:spcBef>
              <a:spcAft>
                <a:spcPts val="0"/>
              </a:spcAft>
              <a:buClr>
                <a:schemeClr val="lt2"/>
              </a:buClr>
              <a:buSzPts val="5600"/>
              <a:buNone/>
              <a:defRPr>
                <a:solidFill>
                  <a:schemeClr val="lt2"/>
                </a:solidFill>
              </a:defRPr>
            </a:lvl5pPr>
            <a:lvl6pPr lvl="5" algn="ctr">
              <a:lnSpc>
                <a:spcPct val="100000"/>
              </a:lnSpc>
              <a:spcBef>
                <a:spcPts val="0"/>
              </a:spcBef>
              <a:spcAft>
                <a:spcPts val="0"/>
              </a:spcAft>
              <a:buClr>
                <a:schemeClr val="lt2"/>
              </a:buClr>
              <a:buSzPts val="5600"/>
              <a:buNone/>
              <a:defRPr>
                <a:solidFill>
                  <a:schemeClr val="lt2"/>
                </a:solidFill>
              </a:defRPr>
            </a:lvl6pPr>
            <a:lvl7pPr lvl="6" algn="ctr">
              <a:lnSpc>
                <a:spcPct val="100000"/>
              </a:lnSpc>
              <a:spcBef>
                <a:spcPts val="0"/>
              </a:spcBef>
              <a:spcAft>
                <a:spcPts val="0"/>
              </a:spcAft>
              <a:buClr>
                <a:schemeClr val="lt2"/>
              </a:buClr>
              <a:buSzPts val="5600"/>
              <a:buNone/>
              <a:defRPr>
                <a:solidFill>
                  <a:schemeClr val="lt2"/>
                </a:solidFill>
              </a:defRPr>
            </a:lvl7pPr>
            <a:lvl8pPr lvl="7" algn="ctr">
              <a:lnSpc>
                <a:spcPct val="100000"/>
              </a:lnSpc>
              <a:spcBef>
                <a:spcPts val="0"/>
              </a:spcBef>
              <a:spcAft>
                <a:spcPts val="0"/>
              </a:spcAft>
              <a:buClr>
                <a:schemeClr val="lt2"/>
              </a:buClr>
              <a:buSzPts val="5600"/>
              <a:buNone/>
              <a:defRPr>
                <a:solidFill>
                  <a:schemeClr val="lt2"/>
                </a:solidFill>
              </a:defRPr>
            </a:lvl8pPr>
            <a:lvl9pPr lvl="8" algn="ctr">
              <a:lnSpc>
                <a:spcPct val="100000"/>
              </a:lnSpc>
              <a:spcBef>
                <a:spcPts val="0"/>
              </a:spcBef>
              <a:spcAft>
                <a:spcPts val="0"/>
              </a:spcAft>
              <a:buClr>
                <a:schemeClr val="lt2"/>
              </a:buClr>
              <a:buSzPts val="5600"/>
              <a:buNone/>
              <a:defRPr>
                <a:solidFill>
                  <a:schemeClr val="lt2"/>
                </a:solidFill>
              </a:defRPr>
            </a:lvl9pPr>
          </a:lstStyle>
          <a:p/>
        </p:txBody>
      </p:sp>
      <p:sp>
        <p:nvSpPr>
          <p:cNvPr id="51" name="Google Shape;51;p39"/>
          <p:cNvSpPr txBox="1"/>
          <p:nvPr>
            <p:ph idx="1" type="subTitle"/>
          </p:nvPr>
        </p:nvSpPr>
        <p:spPr>
          <a:xfrm>
            <a:off x="354000" y="3692001"/>
            <a:ext cx="5393700" cy="2098800"/>
          </a:xfrm>
          <a:prstGeom prst="rect">
            <a:avLst/>
          </a:prstGeom>
          <a:noFill/>
          <a:ln>
            <a:noFill/>
          </a:ln>
        </p:spPr>
        <p:txBody>
          <a:bodyPr anchorCtr="0" anchor="t" bIns="121900" lIns="121900" spcFirstLastPara="1" rIns="121900" wrap="square" tIns="121900">
            <a:normAutofit/>
          </a:bodyPr>
          <a:lstStyle>
            <a:lvl1pPr lvl="0" algn="ctr">
              <a:lnSpc>
                <a:spcPct val="100000"/>
              </a:lnSpc>
              <a:spcBef>
                <a:spcPts val="0"/>
              </a:spcBef>
              <a:spcAft>
                <a:spcPts val="0"/>
              </a:spcAft>
              <a:buSzPts val="3200"/>
              <a:buFont typeface="Economica"/>
              <a:buNone/>
              <a:defRPr sz="3200">
                <a:latin typeface="Economica"/>
                <a:ea typeface="Economica"/>
                <a:cs typeface="Economica"/>
                <a:sym typeface="Economica"/>
              </a:defRPr>
            </a:lvl1pPr>
            <a:lvl2pPr lvl="1" algn="ctr">
              <a:lnSpc>
                <a:spcPct val="100000"/>
              </a:lnSpc>
              <a:spcBef>
                <a:spcPts val="0"/>
              </a:spcBef>
              <a:spcAft>
                <a:spcPts val="0"/>
              </a:spcAft>
              <a:buSzPts val="3200"/>
              <a:buFont typeface="Economica"/>
              <a:buNone/>
              <a:defRPr sz="3200">
                <a:latin typeface="Economica"/>
                <a:ea typeface="Economica"/>
                <a:cs typeface="Economica"/>
                <a:sym typeface="Economica"/>
              </a:defRPr>
            </a:lvl2pPr>
            <a:lvl3pPr lvl="2" algn="ctr">
              <a:lnSpc>
                <a:spcPct val="100000"/>
              </a:lnSpc>
              <a:spcBef>
                <a:spcPts val="0"/>
              </a:spcBef>
              <a:spcAft>
                <a:spcPts val="0"/>
              </a:spcAft>
              <a:buSzPts val="3200"/>
              <a:buFont typeface="Economica"/>
              <a:buNone/>
              <a:defRPr sz="3200">
                <a:latin typeface="Economica"/>
                <a:ea typeface="Economica"/>
                <a:cs typeface="Economica"/>
                <a:sym typeface="Economica"/>
              </a:defRPr>
            </a:lvl3pPr>
            <a:lvl4pPr lvl="3" algn="ctr">
              <a:lnSpc>
                <a:spcPct val="100000"/>
              </a:lnSpc>
              <a:spcBef>
                <a:spcPts val="0"/>
              </a:spcBef>
              <a:spcAft>
                <a:spcPts val="0"/>
              </a:spcAft>
              <a:buSzPts val="3200"/>
              <a:buFont typeface="Economica"/>
              <a:buNone/>
              <a:defRPr sz="3200">
                <a:latin typeface="Economica"/>
                <a:ea typeface="Economica"/>
                <a:cs typeface="Economica"/>
                <a:sym typeface="Economica"/>
              </a:defRPr>
            </a:lvl4pPr>
            <a:lvl5pPr lvl="4" algn="ctr">
              <a:lnSpc>
                <a:spcPct val="100000"/>
              </a:lnSpc>
              <a:spcBef>
                <a:spcPts val="0"/>
              </a:spcBef>
              <a:spcAft>
                <a:spcPts val="0"/>
              </a:spcAft>
              <a:buSzPts val="3200"/>
              <a:buFont typeface="Economica"/>
              <a:buNone/>
              <a:defRPr sz="3200">
                <a:latin typeface="Economica"/>
                <a:ea typeface="Economica"/>
                <a:cs typeface="Economica"/>
                <a:sym typeface="Economica"/>
              </a:defRPr>
            </a:lvl5pPr>
            <a:lvl6pPr lvl="5" algn="ctr">
              <a:lnSpc>
                <a:spcPct val="100000"/>
              </a:lnSpc>
              <a:spcBef>
                <a:spcPts val="0"/>
              </a:spcBef>
              <a:spcAft>
                <a:spcPts val="0"/>
              </a:spcAft>
              <a:buSzPts val="3200"/>
              <a:buFont typeface="Economica"/>
              <a:buNone/>
              <a:defRPr sz="3200">
                <a:latin typeface="Economica"/>
                <a:ea typeface="Economica"/>
                <a:cs typeface="Economica"/>
                <a:sym typeface="Economica"/>
              </a:defRPr>
            </a:lvl6pPr>
            <a:lvl7pPr lvl="6" algn="ctr">
              <a:lnSpc>
                <a:spcPct val="100000"/>
              </a:lnSpc>
              <a:spcBef>
                <a:spcPts val="0"/>
              </a:spcBef>
              <a:spcAft>
                <a:spcPts val="0"/>
              </a:spcAft>
              <a:buSzPts val="3200"/>
              <a:buFont typeface="Economica"/>
              <a:buNone/>
              <a:defRPr sz="3200">
                <a:latin typeface="Economica"/>
                <a:ea typeface="Economica"/>
                <a:cs typeface="Economica"/>
                <a:sym typeface="Economica"/>
              </a:defRPr>
            </a:lvl7pPr>
            <a:lvl8pPr lvl="7" algn="ctr">
              <a:lnSpc>
                <a:spcPct val="100000"/>
              </a:lnSpc>
              <a:spcBef>
                <a:spcPts val="0"/>
              </a:spcBef>
              <a:spcAft>
                <a:spcPts val="0"/>
              </a:spcAft>
              <a:buSzPts val="3200"/>
              <a:buFont typeface="Economica"/>
              <a:buNone/>
              <a:defRPr sz="3200">
                <a:latin typeface="Economica"/>
                <a:ea typeface="Economica"/>
                <a:cs typeface="Economica"/>
                <a:sym typeface="Economica"/>
              </a:defRPr>
            </a:lvl8pPr>
            <a:lvl9pPr lvl="8" algn="ctr">
              <a:lnSpc>
                <a:spcPct val="100000"/>
              </a:lnSpc>
              <a:spcBef>
                <a:spcPts val="0"/>
              </a:spcBef>
              <a:spcAft>
                <a:spcPts val="0"/>
              </a:spcAft>
              <a:buSzPts val="3200"/>
              <a:buFont typeface="Economica"/>
              <a:buNone/>
              <a:defRPr sz="3200">
                <a:latin typeface="Economica"/>
                <a:ea typeface="Economica"/>
                <a:cs typeface="Economica"/>
                <a:sym typeface="Economica"/>
              </a:defRPr>
            </a:lvl9pPr>
          </a:lstStyle>
          <a:p/>
        </p:txBody>
      </p:sp>
      <p:sp>
        <p:nvSpPr>
          <p:cNvPr id="52" name="Google Shape;52;p39"/>
          <p:cNvSpPr txBox="1"/>
          <p:nvPr>
            <p:ph idx="2" type="body"/>
          </p:nvPr>
        </p:nvSpPr>
        <p:spPr>
          <a:xfrm>
            <a:off x="6586000" y="965600"/>
            <a:ext cx="5115900" cy="4926900"/>
          </a:xfrm>
          <a:prstGeom prst="rect">
            <a:avLst/>
          </a:prstGeom>
          <a:noFill/>
          <a:ln>
            <a:noFill/>
          </a:ln>
        </p:spPr>
        <p:txBody>
          <a:bodyPr anchorCtr="0" anchor="ctr" bIns="121900" lIns="121900" spcFirstLastPara="1" rIns="121900" wrap="square" tIns="121900">
            <a:normAutofit/>
          </a:bodyPr>
          <a:lstStyle>
            <a:lvl1pPr indent="-381000" lvl="0" marL="457200" algn="l">
              <a:lnSpc>
                <a:spcPct val="115000"/>
              </a:lnSpc>
              <a:spcBef>
                <a:spcPts val="0"/>
              </a:spcBef>
              <a:spcAft>
                <a:spcPts val="0"/>
              </a:spcAft>
              <a:buClr>
                <a:schemeClr val="lt1"/>
              </a:buClr>
              <a:buSzPts val="2400"/>
              <a:buChar char="●"/>
              <a:defRPr>
                <a:solidFill>
                  <a:schemeClr val="lt1"/>
                </a:solidFill>
              </a:defRPr>
            </a:lvl1pPr>
            <a:lvl2pPr indent="-349250" lvl="1" marL="914400" algn="l">
              <a:lnSpc>
                <a:spcPct val="115000"/>
              </a:lnSpc>
              <a:spcBef>
                <a:spcPts val="0"/>
              </a:spcBef>
              <a:spcAft>
                <a:spcPts val="0"/>
              </a:spcAft>
              <a:buClr>
                <a:schemeClr val="lt1"/>
              </a:buClr>
              <a:buSzPts val="1900"/>
              <a:buChar char="○"/>
              <a:defRPr>
                <a:solidFill>
                  <a:schemeClr val="lt1"/>
                </a:solidFill>
              </a:defRPr>
            </a:lvl2pPr>
            <a:lvl3pPr indent="-349250" lvl="2" marL="1371600" algn="l">
              <a:lnSpc>
                <a:spcPct val="115000"/>
              </a:lnSpc>
              <a:spcBef>
                <a:spcPts val="0"/>
              </a:spcBef>
              <a:spcAft>
                <a:spcPts val="0"/>
              </a:spcAft>
              <a:buClr>
                <a:schemeClr val="lt1"/>
              </a:buClr>
              <a:buSzPts val="1900"/>
              <a:buChar char="■"/>
              <a:defRPr>
                <a:solidFill>
                  <a:schemeClr val="lt1"/>
                </a:solidFill>
              </a:defRPr>
            </a:lvl3pPr>
            <a:lvl4pPr indent="-349250" lvl="3" marL="1828800" algn="l">
              <a:lnSpc>
                <a:spcPct val="115000"/>
              </a:lnSpc>
              <a:spcBef>
                <a:spcPts val="0"/>
              </a:spcBef>
              <a:spcAft>
                <a:spcPts val="0"/>
              </a:spcAft>
              <a:buClr>
                <a:schemeClr val="lt1"/>
              </a:buClr>
              <a:buSzPts val="1900"/>
              <a:buChar char="●"/>
              <a:defRPr>
                <a:solidFill>
                  <a:schemeClr val="lt1"/>
                </a:solidFill>
              </a:defRPr>
            </a:lvl4pPr>
            <a:lvl5pPr indent="-349250" lvl="4" marL="2286000" algn="l">
              <a:lnSpc>
                <a:spcPct val="115000"/>
              </a:lnSpc>
              <a:spcBef>
                <a:spcPts val="0"/>
              </a:spcBef>
              <a:spcAft>
                <a:spcPts val="0"/>
              </a:spcAft>
              <a:buClr>
                <a:schemeClr val="lt1"/>
              </a:buClr>
              <a:buSzPts val="1900"/>
              <a:buChar char="○"/>
              <a:defRPr>
                <a:solidFill>
                  <a:schemeClr val="lt1"/>
                </a:solidFill>
              </a:defRPr>
            </a:lvl5pPr>
            <a:lvl6pPr indent="-349250" lvl="5" marL="2743200" algn="l">
              <a:lnSpc>
                <a:spcPct val="115000"/>
              </a:lnSpc>
              <a:spcBef>
                <a:spcPts val="0"/>
              </a:spcBef>
              <a:spcAft>
                <a:spcPts val="0"/>
              </a:spcAft>
              <a:buClr>
                <a:schemeClr val="lt1"/>
              </a:buClr>
              <a:buSzPts val="1900"/>
              <a:buChar char="■"/>
              <a:defRPr>
                <a:solidFill>
                  <a:schemeClr val="lt1"/>
                </a:solidFill>
              </a:defRPr>
            </a:lvl6pPr>
            <a:lvl7pPr indent="-349250" lvl="6" marL="3200400" algn="l">
              <a:lnSpc>
                <a:spcPct val="115000"/>
              </a:lnSpc>
              <a:spcBef>
                <a:spcPts val="0"/>
              </a:spcBef>
              <a:spcAft>
                <a:spcPts val="0"/>
              </a:spcAft>
              <a:buClr>
                <a:schemeClr val="lt1"/>
              </a:buClr>
              <a:buSzPts val="1900"/>
              <a:buChar char="●"/>
              <a:defRPr>
                <a:solidFill>
                  <a:schemeClr val="lt1"/>
                </a:solidFill>
              </a:defRPr>
            </a:lvl7pPr>
            <a:lvl8pPr indent="-349250" lvl="7" marL="3657600" algn="l">
              <a:lnSpc>
                <a:spcPct val="115000"/>
              </a:lnSpc>
              <a:spcBef>
                <a:spcPts val="0"/>
              </a:spcBef>
              <a:spcAft>
                <a:spcPts val="0"/>
              </a:spcAft>
              <a:buClr>
                <a:schemeClr val="lt1"/>
              </a:buClr>
              <a:buSzPts val="1900"/>
              <a:buChar char="○"/>
              <a:defRPr>
                <a:solidFill>
                  <a:schemeClr val="lt1"/>
                </a:solidFill>
              </a:defRPr>
            </a:lvl8pPr>
            <a:lvl9pPr indent="-349250" lvl="8" marL="4114800" algn="l">
              <a:lnSpc>
                <a:spcPct val="115000"/>
              </a:lnSpc>
              <a:spcBef>
                <a:spcPts val="0"/>
              </a:spcBef>
              <a:spcAft>
                <a:spcPts val="0"/>
              </a:spcAft>
              <a:buClr>
                <a:schemeClr val="lt1"/>
              </a:buClr>
              <a:buSzPts val="1900"/>
              <a:buChar char="■"/>
              <a:defRPr>
                <a:solidFill>
                  <a:schemeClr val="lt1"/>
                </a:solidFill>
              </a:defRPr>
            </a:lvl9pPr>
          </a:lstStyle>
          <a:p/>
        </p:txBody>
      </p:sp>
      <p:sp>
        <p:nvSpPr>
          <p:cNvPr id="53" name="Google Shape;53;p39"/>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30"/>
          <p:cNvSpPr txBox="1"/>
          <p:nvPr>
            <p:ph type="title"/>
          </p:nvPr>
        </p:nvSpPr>
        <p:spPr>
          <a:xfrm>
            <a:off x="415600" y="421233"/>
            <a:ext cx="11360700" cy="1108500"/>
          </a:xfrm>
          <a:prstGeom prst="rect">
            <a:avLst/>
          </a:prstGeom>
          <a:noFill/>
          <a:ln>
            <a:noFill/>
          </a:ln>
        </p:spPr>
        <p:txBody>
          <a:bodyPr anchorCtr="0" anchor="b" bIns="121900" lIns="121900" spcFirstLastPara="1" rIns="121900" wrap="square" tIns="121900">
            <a:normAutofit/>
          </a:bodyPr>
          <a:lstStyle>
            <a:lvl1pPr lvl="0" marR="0" rtl="0" algn="l">
              <a:lnSpc>
                <a:spcPct val="100000"/>
              </a:lnSpc>
              <a:spcBef>
                <a:spcPts val="0"/>
              </a:spcBef>
              <a:spcAft>
                <a:spcPts val="0"/>
              </a:spcAft>
              <a:buClr>
                <a:schemeClr val="dk1"/>
              </a:buClr>
              <a:buSzPts val="5600"/>
              <a:buFont typeface="Economica"/>
              <a:buNone/>
              <a:defRPr b="0" i="0" sz="5600" u="none" cap="none" strike="noStrike">
                <a:solidFill>
                  <a:schemeClr val="dk1"/>
                </a:solidFill>
                <a:latin typeface="Economica"/>
                <a:ea typeface="Economica"/>
                <a:cs typeface="Economica"/>
                <a:sym typeface="Economica"/>
              </a:defRPr>
            </a:lvl1pPr>
            <a:lvl2pPr lvl="1" marR="0" rtl="0" algn="l">
              <a:lnSpc>
                <a:spcPct val="100000"/>
              </a:lnSpc>
              <a:spcBef>
                <a:spcPts val="0"/>
              </a:spcBef>
              <a:spcAft>
                <a:spcPts val="0"/>
              </a:spcAft>
              <a:buClr>
                <a:schemeClr val="dk1"/>
              </a:buClr>
              <a:buSzPts val="5600"/>
              <a:buFont typeface="Economica"/>
              <a:buNone/>
              <a:defRPr b="0" i="0" sz="5600" u="none" cap="none" strike="noStrike">
                <a:solidFill>
                  <a:schemeClr val="dk1"/>
                </a:solidFill>
                <a:latin typeface="Economica"/>
                <a:ea typeface="Economica"/>
                <a:cs typeface="Economica"/>
                <a:sym typeface="Economica"/>
              </a:defRPr>
            </a:lvl2pPr>
            <a:lvl3pPr lvl="2" marR="0" rtl="0" algn="l">
              <a:lnSpc>
                <a:spcPct val="100000"/>
              </a:lnSpc>
              <a:spcBef>
                <a:spcPts val="0"/>
              </a:spcBef>
              <a:spcAft>
                <a:spcPts val="0"/>
              </a:spcAft>
              <a:buClr>
                <a:schemeClr val="dk1"/>
              </a:buClr>
              <a:buSzPts val="5600"/>
              <a:buFont typeface="Economica"/>
              <a:buNone/>
              <a:defRPr b="0" i="0" sz="5600" u="none" cap="none" strike="noStrike">
                <a:solidFill>
                  <a:schemeClr val="dk1"/>
                </a:solidFill>
                <a:latin typeface="Economica"/>
                <a:ea typeface="Economica"/>
                <a:cs typeface="Economica"/>
                <a:sym typeface="Economica"/>
              </a:defRPr>
            </a:lvl3pPr>
            <a:lvl4pPr lvl="3" marR="0" rtl="0" algn="l">
              <a:lnSpc>
                <a:spcPct val="100000"/>
              </a:lnSpc>
              <a:spcBef>
                <a:spcPts val="0"/>
              </a:spcBef>
              <a:spcAft>
                <a:spcPts val="0"/>
              </a:spcAft>
              <a:buClr>
                <a:schemeClr val="dk1"/>
              </a:buClr>
              <a:buSzPts val="5600"/>
              <a:buFont typeface="Economica"/>
              <a:buNone/>
              <a:defRPr b="0" i="0" sz="5600" u="none" cap="none" strike="noStrike">
                <a:solidFill>
                  <a:schemeClr val="dk1"/>
                </a:solidFill>
                <a:latin typeface="Economica"/>
                <a:ea typeface="Economica"/>
                <a:cs typeface="Economica"/>
                <a:sym typeface="Economica"/>
              </a:defRPr>
            </a:lvl4pPr>
            <a:lvl5pPr lvl="4" marR="0" rtl="0" algn="l">
              <a:lnSpc>
                <a:spcPct val="100000"/>
              </a:lnSpc>
              <a:spcBef>
                <a:spcPts val="0"/>
              </a:spcBef>
              <a:spcAft>
                <a:spcPts val="0"/>
              </a:spcAft>
              <a:buClr>
                <a:schemeClr val="dk1"/>
              </a:buClr>
              <a:buSzPts val="5600"/>
              <a:buFont typeface="Economica"/>
              <a:buNone/>
              <a:defRPr b="0" i="0" sz="5600" u="none" cap="none" strike="noStrike">
                <a:solidFill>
                  <a:schemeClr val="dk1"/>
                </a:solidFill>
                <a:latin typeface="Economica"/>
                <a:ea typeface="Economica"/>
                <a:cs typeface="Economica"/>
                <a:sym typeface="Economica"/>
              </a:defRPr>
            </a:lvl5pPr>
            <a:lvl6pPr lvl="5" marR="0" rtl="0" algn="l">
              <a:lnSpc>
                <a:spcPct val="100000"/>
              </a:lnSpc>
              <a:spcBef>
                <a:spcPts val="0"/>
              </a:spcBef>
              <a:spcAft>
                <a:spcPts val="0"/>
              </a:spcAft>
              <a:buClr>
                <a:schemeClr val="dk1"/>
              </a:buClr>
              <a:buSzPts val="5600"/>
              <a:buFont typeface="Economica"/>
              <a:buNone/>
              <a:defRPr b="0" i="0" sz="5600" u="none" cap="none" strike="noStrike">
                <a:solidFill>
                  <a:schemeClr val="dk1"/>
                </a:solidFill>
                <a:latin typeface="Economica"/>
                <a:ea typeface="Economica"/>
                <a:cs typeface="Economica"/>
                <a:sym typeface="Economica"/>
              </a:defRPr>
            </a:lvl6pPr>
            <a:lvl7pPr lvl="6" marR="0" rtl="0" algn="l">
              <a:lnSpc>
                <a:spcPct val="100000"/>
              </a:lnSpc>
              <a:spcBef>
                <a:spcPts val="0"/>
              </a:spcBef>
              <a:spcAft>
                <a:spcPts val="0"/>
              </a:spcAft>
              <a:buClr>
                <a:schemeClr val="dk1"/>
              </a:buClr>
              <a:buSzPts val="5600"/>
              <a:buFont typeface="Economica"/>
              <a:buNone/>
              <a:defRPr b="0" i="0" sz="5600" u="none" cap="none" strike="noStrike">
                <a:solidFill>
                  <a:schemeClr val="dk1"/>
                </a:solidFill>
                <a:latin typeface="Economica"/>
                <a:ea typeface="Economica"/>
                <a:cs typeface="Economica"/>
                <a:sym typeface="Economica"/>
              </a:defRPr>
            </a:lvl7pPr>
            <a:lvl8pPr lvl="7" marR="0" rtl="0" algn="l">
              <a:lnSpc>
                <a:spcPct val="100000"/>
              </a:lnSpc>
              <a:spcBef>
                <a:spcPts val="0"/>
              </a:spcBef>
              <a:spcAft>
                <a:spcPts val="0"/>
              </a:spcAft>
              <a:buClr>
                <a:schemeClr val="dk1"/>
              </a:buClr>
              <a:buSzPts val="5600"/>
              <a:buFont typeface="Economica"/>
              <a:buNone/>
              <a:defRPr b="0" i="0" sz="5600" u="none" cap="none" strike="noStrike">
                <a:solidFill>
                  <a:schemeClr val="dk1"/>
                </a:solidFill>
                <a:latin typeface="Economica"/>
                <a:ea typeface="Economica"/>
                <a:cs typeface="Economica"/>
                <a:sym typeface="Economica"/>
              </a:defRPr>
            </a:lvl8pPr>
            <a:lvl9pPr lvl="8" marR="0" rtl="0" algn="l">
              <a:lnSpc>
                <a:spcPct val="100000"/>
              </a:lnSpc>
              <a:spcBef>
                <a:spcPts val="0"/>
              </a:spcBef>
              <a:spcAft>
                <a:spcPts val="0"/>
              </a:spcAft>
              <a:buClr>
                <a:schemeClr val="dk1"/>
              </a:buClr>
              <a:buSzPts val="5600"/>
              <a:buFont typeface="Economica"/>
              <a:buNone/>
              <a:defRPr b="0" i="0" sz="5600" u="none" cap="none" strike="noStrike">
                <a:solidFill>
                  <a:schemeClr val="dk1"/>
                </a:solidFill>
                <a:latin typeface="Economica"/>
                <a:ea typeface="Economica"/>
                <a:cs typeface="Economica"/>
                <a:sym typeface="Economica"/>
              </a:defRPr>
            </a:lvl9pPr>
          </a:lstStyle>
          <a:p/>
        </p:txBody>
      </p:sp>
      <p:sp>
        <p:nvSpPr>
          <p:cNvPr id="7" name="Google Shape;7;p30"/>
          <p:cNvSpPr txBox="1"/>
          <p:nvPr>
            <p:ph idx="1" type="body"/>
          </p:nvPr>
        </p:nvSpPr>
        <p:spPr>
          <a:xfrm>
            <a:off x="415600" y="1633633"/>
            <a:ext cx="11360700" cy="4472100"/>
          </a:xfrm>
          <a:prstGeom prst="rect">
            <a:avLst/>
          </a:prstGeom>
          <a:noFill/>
          <a:ln>
            <a:noFill/>
          </a:ln>
        </p:spPr>
        <p:txBody>
          <a:bodyPr anchorCtr="0" anchor="t" bIns="121900" lIns="121900" spcFirstLastPara="1" rIns="121900" wrap="square" tIns="121900">
            <a:normAutofit/>
          </a:bodyPr>
          <a:lstStyle>
            <a:lvl1pPr indent="-381000" lvl="0" marL="457200" marR="0" rtl="0" algn="l">
              <a:lnSpc>
                <a:spcPct val="115000"/>
              </a:lnSpc>
              <a:spcBef>
                <a:spcPts val="0"/>
              </a:spcBef>
              <a:spcAft>
                <a:spcPts val="0"/>
              </a:spcAft>
              <a:buClr>
                <a:schemeClr val="dk1"/>
              </a:buClr>
              <a:buSzPts val="2400"/>
              <a:buFont typeface="Open Sans"/>
              <a:buChar char="●"/>
              <a:defRPr b="0" i="0" sz="2400" u="none" cap="none" strike="noStrike">
                <a:solidFill>
                  <a:schemeClr val="dk1"/>
                </a:solidFill>
                <a:latin typeface="Open Sans"/>
                <a:ea typeface="Open Sans"/>
                <a:cs typeface="Open Sans"/>
                <a:sym typeface="Open Sans"/>
              </a:defRPr>
            </a:lvl1pPr>
            <a:lvl2pPr indent="-349250" lvl="1" marL="914400" marR="0" rtl="0" algn="l">
              <a:lnSpc>
                <a:spcPct val="115000"/>
              </a:lnSpc>
              <a:spcBef>
                <a:spcPts val="0"/>
              </a:spcBef>
              <a:spcAft>
                <a:spcPts val="0"/>
              </a:spcAft>
              <a:buClr>
                <a:schemeClr val="dk1"/>
              </a:buClr>
              <a:buSzPts val="1900"/>
              <a:buFont typeface="Open Sans"/>
              <a:buChar char="○"/>
              <a:defRPr b="0" i="0" sz="1900" u="none" cap="none" strike="noStrike">
                <a:solidFill>
                  <a:schemeClr val="dk1"/>
                </a:solidFill>
                <a:latin typeface="Open Sans"/>
                <a:ea typeface="Open Sans"/>
                <a:cs typeface="Open Sans"/>
                <a:sym typeface="Open Sans"/>
              </a:defRPr>
            </a:lvl2pPr>
            <a:lvl3pPr indent="-349250" lvl="2" marL="1371600" marR="0" rtl="0" algn="l">
              <a:lnSpc>
                <a:spcPct val="115000"/>
              </a:lnSpc>
              <a:spcBef>
                <a:spcPts val="0"/>
              </a:spcBef>
              <a:spcAft>
                <a:spcPts val="0"/>
              </a:spcAft>
              <a:buClr>
                <a:schemeClr val="dk1"/>
              </a:buClr>
              <a:buSzPts val="1900"/>
              <a:buFont typeface="Open Sans"/>
              <a:buChar char="■"/>
              <a:defRPr b="0" i="0" sz="1900" u="none" cap="none" strike="noStrike">
                <a:solidFill>
                  <a:schemeClr val="dk1"/>
                </a:solidFill>
                <a:latin typeface="Open Sans"/>
                <a:ea typeface="Open Sans"/>
                <a:cs typeface="Open Sans"/>
                <a:sym typeface="Open Sans"/>
              </a:defRPr>
            </a:lvl3pPr>
            <a:lvl4pPr indent="-349250" lvl="3" marL="1828800" marR="0" rtl="0" algn="l">
              <a:lnSpc>
                <a:spcPct val="115000"/>
              </a:lnSpc>
              <a:spcBef>
                <a:spcPts val="0"/>
              </a:spcBef>
              <a:spcAft>
                <a:spcPts val="0"/>
              </a:spcAft>
              <a:buClr>
                <a:schemeClr val="dk1"/>
              </a:buClr>
              <a:buSzPts val="1900"/>
              <a:buFont typeface="Open Sans"/>
              <a:buChar char="●"/>
              <a:defRPr b="0" i="0" sz="1900" u="none" cap="none" strike="noStrike">
                <a:solidFill>
                  <a:schemeClr val="dk1"/>
                </a:solidFill>
                <a:latin typeface="Open Sans"/>
                <a:ea typeface="Open Sans"/>
                <a:cs typeface="Open Sans"/>
                <a:sym typeface="Open Sans"/>
              </a:defRPr>
            </a:lvl4pPr>
            <a:lvl5pPr indent="-349250" lvl="4" marL="2286000" marR="0" rtl="0" algn="l">
              <a:lnSpc>
                <a:spcPct val="115000"/>
              </a:lnSpc>
              <a:spcBef>
                <a:spcPts val="0"/>
              </a:spcBef>
              <a:spcAft>
                <a:spcPts val="0"/>
              </a:spcAft>
              <a:buClr>
                <a:schemeClr val="dk1"/>
              </a:buClr>
              <a:buSzPts val="1900"/>
              <a:buFont typeface="Open Sans"/>
              <a:buChar char="○"/>
              <a:defRPr b="0" i="0" sz="1900" u="none" cap="none" strike="noStrike">
                <a:solidFill>
                  <a:schemeClr val="dk1"/>
                </a:solidFill>
                <a:latin typeface="Open Sans"/>
                <a:ea typeface="Open Sans"/>
                <a:cs typeface="Open Sans"/>
                <a:sym typeface="Open Sans"/>
              </a:defRPr>
            </a:lvl5pPr>
            <a:lvl6pPr indent="-349250" lvl="5" marL="2743200" marR="0" rtl="0" algn="l">
              <a:lnSpc>
                <a:spcPct val="115000"/>
              </a:lnSpc>
              <a:spcBef>
                <a:spcPts val="0"/>
              </a:spcBef>
              <a:spcAft>
                <a:spcPts val="0"/>
              </a:spcAft>
              <a:buClr>
                <a:schemeClr val="dk1"/>
              </a:buClr>
              <a:buSzPts val="1900"/>
              <a:buFont typeface="Open Sans"/>
              <a:buChar char="■"/>
              <a:defRPr b="0" i="0" sz="1900" u="none" cap="none" strike="noStrike">
                <a:solidFill>
                  <a:schemeClr val="dk1"/>
                </a:solidFill>
                <a:latin typeface="Open Sans"/>
                <a:ea typeface="Open Sans"/>
                <a:cs typeface="Open Sans"/>
                <a:sym typeface="Open Sans"/>
              </a:defRPr>
            </a:lvl6pPr>
            <a:lvl7pPr indent="-349250" lvl="6" marL="3200400" marR="0" rtl="0" algn="l">
              <a:lnSpc>
                <a:spcPct val="115000"/>
              </a:lnSpc>
              <a:spcBef>
                <a:spcPts val="0"/>
              </a:spcBef>
              <a:spcAft>
                <a:spcPts val="0"/>
              </a:spcAft>
              <a:buClr>
                <a:schemeClr val="dk1"/>
              </a:buClr>
              <a:buSzPts val="1900"/>
              <a:buFont typeface="Open Sans"/>
              <a:buChar char="●"/>
              <a:defRPr b="0" i="0" sz="1900" u="none" cap="none" strike="noStrike">
                <a:solidFill>
                  <a:schemeClr val="dk1"/>
                </a:solidFill>
                <a:latin typeface="Open Sans"/>
                <a:ea typeface="Open Sans"/>
                <a:cs typeface="Open Sans"/>
                <a:sym typeface="Open Sans"/>
              </a:defRPr>
            </a:lvl7pPr>
            <a:lvl8pPr indent="-349250" lvl="7" marL="3657600" marR="0" rtl="0" algn="l">
              <a:lnSpc>
                <a:spcPct val="115000"/>
              </a:lnSpc>
              <a:spcBef>
                <a:spcPts val="0"/>
              </a:spcBef>
              <a:spcAft>
                <a:spcPts val="0"/>
              </a:spcAft>
              <a:buClr>
                <a:schemeClr val="dk1"/>
              </a:buClr>
              <a:buSzPts val="1900"/>
              <a:buFont typeface="Open Sans"/>
              <a:buChar char="○"/>
              <a:defRPr b="0" i="0" sz="1900" u="none" cap="none" strike="noStrike">
                <a:solidFill>
                  <a:schemeClr val="dk1"/>
                </a:solidFill>
                <a:latin typeface="Open Sans"/>
                <a:ea typeface="Open Sans"/>
                <a:cs typeface="Open Sans"/>
                <a:sym typeface="Open Sans"/>
              </a:defRPr>
            </a:lvl8pPr>
            <a:lvl9pPr indent="-349250" lvl="8" marL="4114800" marR="0" rtl="0" algn="l">
              <a:lnSpc>
                <a:spcPct val="115000"/>
              </a:lnSpc>
              <a:spcBef>
                <a:spcPts val="0"/>
              </a:spcBef>
              <a:spcAft>
                <a:spcPts val="0"/>
              </a:spcAft>
              <a:buClr>
                <a:schemeClr val="dk1"/>
              </a:buClr>
              <a:buSzPts val="1900"/>
              <a:buFont typeface="Open Sans"/>
              <a:buChar char="■"/>
              <a:defRPr b="0" i="0" sz="1900" u="none" cap="none" strike="noStrike">
                <a:solidFill>
                  <a:schemeClr val="dk1"/>
                </a:solidFill>
                <a:latin typeface="Open Sans"/>
                <a:ea typeface="Open Sans"/>
                <a:cs typeface="Open Sans"/>
                <a:sym typeface="Open Sans"/>
              </a:defRPr>
            </a:lvl9pPr>
          </a:lstStyle>
          <a:p/>
        </p:txBody>
      </p:sp>
      <p:sp>
        <p:nvSpPr>
          <p:cNvPr id="8" name="Google Shape;8;p3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2.png"/><Relationship Id="rId4" Type="http://schemas.openxmlformats.org/officeDocument/2006/relationships/image" Target="../media/image24.png"/><Relationship Id="rId5"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7.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1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1.png"/><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6.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
          <p:cNvSpPr txBox="1"/>
          <p:nvPr>
            <p:ph type="ctrTitle"/>
          </p:nvPr>
        </p:nvSpPr>
        <p:spPr>
          <a:xfrm>
            <a:off x="2410500" y="2404200"/>
            <a:ext cx="7371000" cy="2049600"/>
          </a:xfrm>
          <a:prstGeom prst="rect">
            <a:avLst/>
          </a:prstGeom>
          <a:solidFill>
            <a:srgbClr val="FFFFFF"/>
          </a:solidFill>
          <a:ln>
            <a:noFill/>
          </a:ln>
        </p:spPr>
        <p:txBody>
          <a:bodyPr anchorCtr="1" anchor="ctr" bIns="182875" lIns="274300" spcFirstLastPara="1" rIns="274300" wrap="square" tIns="182875">
            <a:normAutofit/>
          </a:bodyPr>
          <a:lstStyle/>
          <a:p>
            <a:pPr indent="0" lvl="0" marL="0" rtl="0" algn="ctr">
              <a:lnSpc>
                <a:spcPct val="90000"/>
              </a:lnSpc>
              <a:spcBef>
                <a:spcPts val="0"/>
              </a:spcBef>
              <a:spcAft>
                <a:spcPts val="0"/>
              </a:spcAft>
              <a:buClr>
                <a:srgbClr val="262626"/>
              </a:buClr>
              <a:buSzPts val="3800"/>
              <a:buFont typeface="Gill Sans"/>
              <a:buNone/>
            </a:pPr>
            <a:r>
              <a:rPr lang="en-US" sz="3300"/>
              <a:t>OPERATING SYSTEMS</a:t>
            </a:r>
            <a:endParaRPr sz="3300"/>
          </a:p>
          <a:p>
            <a:pPr indent="0" lvl="0" marL="0" rtl="0" algn="ctr">
              <a:lnSpc>
                <a:spcPct val="90000"/>
              </a:lnSpc>
              <a:spcBef>
                <a:spcPts val="0"/>
              </a:spcBef>
              <a:spcAft>
                <a:spcPts val="0"/>
              </a:spcAft>
              <a:buClr>
                <a:srgbClr val="262626"/>
              </a:buClr>
              <a:buSzPts val="3800"/>
              <a:buFont typeface="Gill Sans"/>
              <a:buNone/>
            </a:pPr>
            <a:r>
              <a:rPr b="1" lang="en-US" sz="5300">
                <a:solidFill>
                  <a:srgbClr val="38761D"/>
                </a:solidFill>
              </a:rPr>
              <a:t>Process Synchronization</a:t>
            </a:r>
            <a:endParaRPr b="1" sz="5300">
              <a:solidFill>
                <a:srgbClr val="38761D"/>
              </a:solidFill>
            </a:endParaRPr>
          </a:p>
        </p:txBody>
      </p:sp>
      <p:sp>
        <p:nvSpPr>
          <p:cNvPr id="69" name="Google Shape;69;p1"/>
          <p:cNvSpPr txBox="1"/>
          <p:nvPr/>
        </p:nvSpPr>
        <p:spPr>
          <a:xfrm>
            <a:off x="11199750" y="6216650"/>
            <a:ext cx="582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Spectral"/>
                <a:ea typeface="Spectral"/>
                <a:cs typeface="Spectral"/>
                <a:sym typeface="Spectral"/>
              </a:rPr>
              <a:t>FBA</a:t>
            </a:r>
            <a:endParaRPr b="0" i="0" sz="1400" u="none" cap="none" strike="noStrike">
              <a:solidFill>
                <a:srgbClr val="000000"/>
              </a:solidFill>
              <a:latin typeface="Spectral"/>
              <a:ea typeface="Spectral"/>
              <a:cs typeface="Spectral"/>
              <a:sym typeface="Spectr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330e677a577_0_0"/>
          <p:cNvSpPr txBox="1"/>
          <p:nvPr>
            <p:ph type="title"/>
          </p:nvPr>
        </p:nvSpPr>
        <p:spPr>
          <a:xfrm>
            <a:off x="908871" y="461450"/>
            <a:ext cx="10410300" cy="1188600"/>
          </a:xfrm>
          <a:prstGeom prst="rect">
            <a:avLst/>
          </a:prstGeom>
          <a:solidFill>
            <a:schemeClr val="lt1"/>
          </a:solidFill>
          <a:ln>
            <a:noFill/>
          </a:ln>
        </p:spPr>
        <p:txBody>
          <a:bodyPr anchorCtr="0" anchor="ctr" bIns="182875" lIns="182875" spcFirstLastPara="1" rIns="182875" wrap="square" tIns="182875">
            <a:noAutofit/>
          </a:bodyPr>
          <a:lstStyle/>
          <a:p>
            <a:pPr indent="0" lvl="0" marL="0" rtl="0" algn="l">
              <a:lnSpc>
                <a:spcPct val="90000"/>
              </a:lnSpc>
              <a:spcBef>
                <a:spcPts val="0"/>
              </a:spcBef>
              <a:spcAft>
                <a:spcPts val="0"/>
              </a:spcAft>
              <a:buClr>
                <a:srgbClr val="262626"/>
              </a:buClr>
              <a:buSzPts val="1800"/>
              <a:buFont typeface="Gill Sans"/>
              <a:buNone/>
            </a:pPr>
            <a:r>
              <a:rPr b="1" lang="en-US" sz="3600">
                <a:latin typeface="Economica"/>
                <a:ea typeface="Economica"/>
                <a:cs typeface="Economica"/>
                <a:sym typeface="Economica"/>
              </a:rPr>
              <a:t>HARDWARE-BASED SOLUTION TO THE CRITICAL SECTION PROBLEM</a:t>
            </a:r>
            <a:endParaRPr b="1" sz="3600">
              <a:latin typeface="Economica"/>
              <a:ea typeface="Economica"/>
              <a:cs typeface="Economica"/>
              <a:sym typeface="Economica"/>
            </a:endParaRPr>
          </a:p>
        </p:txBody>
      </p:sp>
      <p:sp>
        <p:nvSpPr>
          <p:cNvPr id="129" name="Google Shape;129;g330e677a577_0_0"/>
          <p:cNvSpPr txBox="1"/>
          <p:nvPr>
            <p:ph idx="1" type="body"/>
          </p:nvPr>
        </p:nvSpPr>
        <p:spPr>
          <a:xfrm>
            <a:off x="908875" y="1819024"/>
            <a:ext cx="10269300" cy="3882000"/>
          </a:xfrm>
          <a:prstGeom prst="rect">
            <a:avLst/>
          </a:prstGeom>
          <a:noFill/>
          <a:ln>
            <a:noFill/>
          </a:ln>
        </p:spPr>
        <p:txBody>
          <a:bodyPr anchorCtr="0" anchor="t" bIns="45700" lIns="91425" spcFirstLastPara="1" rIns="91425" wrap="square" tIns="45700">
            <a:normAutofit/>
          </a:bodyPr>
          <a:lstStyle/>
          <a:p>
            <a:pPr indent="-215900" lvl="0" marL="228600" rtl="0" algn="just">
              <a:lnSpc>
                <a:spcPct val="100000"/>
              </a:lnSpc>
              <a:spcBef>
                <a:spcPts val="0"/>
              </a:spcBef>
              <a:spcAft>
                <a:spcPts val="0"/>
              </a:spcAft>
              <a:buSzPts val="1800"/>
              <a:buFont typeface="Spectral"/>
              <a:buChar char="●"/>
            </a:pPr>
            <a:r>
              <a:rPr lang="en-US" sz="1800">
                <a:latin typeface="Spectral"/>
                <a:ea typeface="Spectral"/>
                <a:cs typeface="Spectral"/>
                <a:sym typeface="Spectral"/>
              </a:rPr>
              <a:t>More solutions to the critical-section problem using techniques ranging from hardware to software-based APIs</a:t>
            </a:r>
            <a:endParaRPr sz="1800">
              <a:latin typeface="Spectral"/>
              <a:ea typeface="Spectral"/>
              <a:cs typeface="Spectral"/>
              <a:sym typeface="Spectral"/>
            </a:endParaRPr>
          </a:p>
          <a:p>
            <a:pPr indent="-215900" lvl="0" marL="228600" rtl="0" algn="just">
              <a:lnSpc>
                <a:spcPct val="100000"/>
              </a:lnSpc>
              <a:spcBef>
                <a:spcPts val="1000"/>
              </a:spcBef>
              <a:spcAft>
                <a:spcPts val="0"/>
              </a:spcAft>
              <a:buSzPts val="1800"/>
              <a:buChar char="●"/>
            </a:pPr>
            <a:r>
              <a:rPr lang="en-US" sz="1800">
                <a:latin typeface="Spectral"/>
                <a:ea typeface="Spectral"/>
                <a:cs typeface="Spectral"/>
                <a:sym typeface="Spectral"/>
              </a:rPr>
              <a:t>These solutions are based on the premise of </a:t>
            </a:r>
            <a:r>
              <a:rPr b="1" lang="en-US" sz="1800">
                <a:latin typeface="Spectral"/>
                <a:ea typeface="Spectral"/>
                <a:cs typeface="Spectral"/>
                <a:sym typeface="Spectral"/>
              </a:rPr>
              <a:t>locking </a:t>
            </a:r>
            <a:r>
              <a:rPr lang="en-US" sz="1800">
                <a:latin typeface="Spectral"/>
                <a:ea typeface="Spectral"/>
                <a:cs typeface="Spectral"/>
                <a:sym typeface="Spectral"/>
              </a:rPr>
              <a:t>— protecting critical regions through the use of locks.</a:t>
            </a:r>
            <a:endParaRPr sz="1800">
              <a:latin typeface="Spectral"/>
              <a:ea typeface="Spectral"/>
              <a:cs typeface="Spectral"/>
              <a:sym typeface="Spectral"/>
            </a:endParaRPr>
          </a:p>
          <a:p>
            <a:pPr indent="-215900" lvl="0" marL="228600" rtl="0" algn="just">
              <a:lnSpc>
                <a:spcPct val="100000"/>
              </a:lnSpc>
              <a:spcBef>
                <a:spcPts val="1000"/>
              </a:spcBef>
              <a:spcAft>
                <a:spcPts val="0"/>
              </a:spcAft>
              <a:buSzPts val="1800"/>
              <a:buFont typeface="Spectral"/>
              <a:buChar char="●"/>
            </a:pPr>
            <a:r>
              <a:rPr lang="en-US" sz="1800">
                <a:latin typeface="Spectral"/>
                <a:ea typeface="Spectral"/>
                <a:cs typeface="Spectral"/>
                <a:sym typeface="Spectral"/>
              </a:rPr>
              <a:t>In a single-processor environment CS problem can be solved by preventing interrupts from occurring while a shared variable is being modified. </a:t>
            </a:r>
            <a:endParaRPr sz="1800">
              <a:latin typeface="Spectral"/>
              <a:ea typeface="Spectral"/>
              <a:cs typeface="Spectral"/>
              <a:sym typeface="Spectral"/>
            </a:endParaRPr>
          </a:p>
          <a:p>
            <a:pPr indent="-215900" lvl="0" marL="228600" rtl="0" algn="just">
              <a:lnSpc>
                <a:spcPct val="100000"/>
              </a:lnSpc>
              <a:spcBef>
                <a:spcPts val="1000"/>
              </a:spcBef>
              <a:spcAft>
                <a:spcPts val="0"/>
              </a:spcAft>
              <a:buSzPts val="1800"/>
              <a:buFont typeface="Spectral"/>
              <a:buChar char="●"/>
            </a:pPr>
            <a:r>
              <a:rPr lang="en-US" sz="1800">
                <a:latin typeface="Spectral"/>
                <a:ea typeface="Spectral"/>
                <a:cs typeface="Spectral"/>
                <a:sym typeface="Spectral"/>
              </a:rPr>
              <a:t>For multiprocessor environment, we need different measures. </a:t>
            </a:r>
            <a:endParaRPr/>
          </a:p>
          <a:p>
            <a:pPr indent="-215900" lvl="0" marL="228600" rtl="0" algn="just">
              <a:lnSpc>
                <a:spcPct val="100000"/>
              </a:lnSpc>
              <a:spcBef>
                <a:spcPts val="2600"/>
              </a:spcBef>
              <a:spcAft>
                <a:spcPts val="1600"/>
              </a:spcAft>
              <a:buSzPts val="1800"/>
              <a:buFont typeface="Spectral"/>
              <a:buChar char="●"/>
            </a:pPr>
            <a:r>
              <a:rPr lang="en-US" sz="1800">
                <a:latin typeface="Spectral"/>
                <a:ea typeface="Spectral"/>
                <a:cs typeface="Spectral"/>
                <a:sym typeface="Spectral"/>
              </a:rPr>
              <a:t>Modern computer systems allow to test and modify the content of a word or to swap the contents of two words atomically – which is uninterruptable unit. We can use </a:t>
            </a:r>
            <a:r>
              <a:rPr i="1" lang="en-US" sz="1800">
                <a:solidFill>
                  <a:srgbClr val="FF0000"/>
                </a:solidFill>
                <a:latin typeface="Spectral"/>
                <a:ea typeface="Spectral"/>
                <a:cs typeface="Spectral"/>
                <a:sym typeface="Spectral"/>
              </a:rPr>
              <a:t>test_and_set()</a:t>
            </a:r>
            <a:r>
              <a:rPr lang="en-US" sz="1800">
                <a:latin typeface="Spectral"/>
                <a:ea typeface="Spectral"/>
                <a:cs typeface="Spectral"/>
                <a:sym typeface="Spectral"/>
              </a:rPr>
              <a:t> and </a:t>
            </a:r>
            <a:r>
              <a:rPr i="1" lang="en-US" sz="1800">
                <a:solidFill>
                  <a:srgbClr val="FF0000"/>
                </a:solidFill>
                <a:latin typeface="Spectral"/>
                <a:ea typeface="Spectral"/>
                <a:cs typeface="Spectral"/>
                <a:sym typeface="Spectral"/>
              </a:rPr>
              <a:t>compare_and_swap() </a:t>
            </a:r>
            <a:r>
              <a:rPr lang="en-US" sz="1800">
                <a:latin typeface="Spectral"/>
                <a:ea typeface="Spectral"/>
                <a:cs typeface="Spectral"/>
                <a:sym typeface="Spectral"/>
              </a:rPr>
              <a:t>instructions.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330e677a577_0_64"/>
          <p:cNvSpPr txBox="1"/>
          <p:nvPr>
            <p:ph type="title"/>
          </p:nvPr>
        </p:nvSpPr>
        <p:spPr>
          <a:xfrm>
            <a:off x="914777" y="461784"/>
            <a:ext cx="7729800" cy="1188600"/>
          </a:xfrm>
          <a:prstGeom prst="rect">
            <a:avLst/>
          </a:prstGeom>
          <a:solidFill>
            <a:schemeClr val="lt1"/>
          </a:solidFill>
          <a:ln>
            <a:noFill/>
          </a:ln>
        </p:spPr>
        <p:txBody>
          <a:bodyPr anchorCtr="0" anchor="ctr" bIns="182875" lIns="182875" spcFirstLastPara="1" rIns="182875" wrap="square" tIns="182875">
            <a:normAutofit/>
          </a:bodyPr>
          <a:lstStyle/>
          <a:p>
            <a:pPr indent="0" lvl="0" marL="0" rtl="0" algn="l">
              <a:lnSpc>
                <a:spcPct val="90000"/>
              </a:lnSpc>
              <a:spcBef>
                <a:spcPts val="0"/>
              </a:spcBef>
              <a:spcAft>
                <a:spcPts val="0"/>
              </a:spcAft>
              <a:buClr>
                <a:srgbClr val="FF0000"/>
              </a:buClr>
              <a:buSzPts val="2800"/>
              <a:buFont typeface="Gill Sans"/>
              <a:buNone/>
            </a:pPr>
            <a:r>
              <a:rPr b="1" lang="en-US" sz="3600">
                <a:latin typeface="Economica"/>
                <a:ea typeface="Economica"/>
                <a:cs typeface="Economica"/>
                <a:sym typeface="Economica"/>
              </a:rPr>
              <a:t>TEST_AND_SET( )</a:t>
            </a:r>
            <a:endParaRPr b="1" sz="3600">
              <a:latin typeface="Economica"/>
              <a:ea typeface="Economica"/>
              <a:cs typeface="Economica"/>
              <a:sym typeface="Economica"/>
            </a:endParaRPr>
          </a:p>
        </p:txBody>
      </p:sp>
      <p:sp>
        <p:nvSpPr>
          <p:cNvPr id="135" name="Google Shape;135;g330e677a577_0_64"/>
          <p:cNvSpPr txBox="1"/>
          <p:nvPr/>
        </p:nvSpPr>
        <p:spPr>
          <a:xfrm>
            <a:off x="914777" y="1819059"/>
            <a:ext cx="10127100" cy="708000"/>
          </a:xfrm>
          <a:prstGeom prst="rect">
            <a:avLst/>
          </a:prstGeom>
          <a:noFill/>
          <a:ln>
            <a:noFill/>
          </a:ln>
        </p:spPr>
        <p:txBody>
          <a:bodyPr anchorCtr="0" anchor="t" bIns="45700" lIns="91425" spcFirstLastPara="1" rIns="91425" wrap="square" tIns="45700">
            <a:noAutofit/>
          </a:bodyPr>
          <a:lstStyle/>
          <a:p>
            <a:pPr indent="-273050" lvl="0" marL="285750" marR="0" rtl="0" algn="l">
              <a:lnSpc>
                <a:spcPct val="100000"/>
              </a:lnSpc>
              <a:spcBef>
                <a:spcPts val="0"/>
              </a:spcBef>
              <a:spcAft>
                <a:spcPts val="0"/>
              </a:spcAft>
              <a:buClr>
                <a:schemeClr val="dk1"/>
              </a:buClr>
              <a:buSzPts val="1800"/>
              <a:buFont typeface="Spectral"/>
              <a:buChar char="▪"/>
            </a:pPr>
            <a:r>
              <a:rPr b="0" i="0" lang="en-US" sz="1800" u="none" cap="none" strike="noStrike">
                <a:solidFill>
                  <a:schemeClr val="dk1"/>
                </a:solidFill>
                <a:latin typeface="Spectral"/>
                <a:ea typeface="Spectral"/>
                <a:cs typeface="Spectral"/>
                <a:sym typeface="Spectral"/>
              </a:rPr>
              <a:t>Executed atomically</a:t>
            </a:r>
            <a:endParaRPr b="0" i="0" sz="1800" u="none" cap="none" strike="noStrike">
              <a:solidFill>
                <a:srgbClr val="000000"/>
              </a:solidFill>
              <a:latin typeface="Spectral"/>
              <a:ea typeface="Spectral"/>
              <a:cs typeface="Spectral"/>
              <a:sym typeface="Spectral"/>
            </a:endParaRPr>
          </a:p>
          <a:p>
            <a:pPr indent="-273050" lvl="0" marL="285750" marR="0" rtl="0" algn="l">
              <a:lnSpc>
                <a:spcPct val="100000"/>
              </a:lnSpc>
              <a:spcBef>
                <a:spcPts val="0"/>
              </a:spcBef>
              <a:spcAft>
                <a:spcPts val="0"/>
              </a:spcAft>
              <a:buClr>
                <a:schemeClr val="dk1"/>
              </a:buClr>
              <a:buSzPts val="1800"/>
              <a:buFont typeface="Spectral"/>
              <a:buChar char="▪"/>
            </a:pPr>
            <a:r>
              <a:rPr b="0" i="0" lang="en-US" sz="1800" u="none" cap="none" strike="noStrike">
                <a:solidFill>
                  <a:schemeClr val="dk1"/>
                </a:solidFill>
                <a:latin typeface="Spectral"/>
                <a:ea typeface="Spectral"/>
                <a:cs typeface="Spectral"/>
                <a:sym typeface="Spectral"/>
              </a:rPr>
              <a:t>Mutual exclusion can be implemented by initializing a Boolean variable lock to false</a:t>
            </a:r>
            <a:endParaRPr b="0" i="0" sz="1800" u="none" cap="none" strike="noStrike">
              <a:solidFill>
                <a:schemeClr val="dk1"/>
              </a:solidFill>
              <a:latin typeface="Spectral"/>
              <a:ea typeface="Spectral"/>
              <a:cs typeface="Spectral"/>
              <a:sym typeface="Spectral"/>
            </a:endParaRPr>
          </a:p>
        </p:txBody>
      </p:sp>
      <p:pic>
        <p:nvPicPr>
          <p:cNvPr id="136" name="Google Shape;136;g330e677a577_0_64"/>
          <p:cNvPicPr preferRelativeResize="0"/>
          <p:nvPr/>
        </p:nvPicPr>
        <p:blipFill rotWithShape="1">
          <a:blip r:embed="rId3">
            <a:alphaModFix/>
          </a:blip>
          <a:srcRect b="0" l="0" r="0" t="0"/>
          <a:stretch/>
        </p:blipFill>
        <p:spPr>
          <a:xfrm>
            <a:off x="1114457" y="3146135"/>
            <a:ext cx="4863869" cy="1714315"/>
          </a:xfrm>
          <a:prstGeom prst="rect">
            <a:avLst/>
          </a:prstGeom>
          <a:noFill/>
          <a:ln>
            <a:noFill/>
          </a:ln>
          <a:effectLst>
            <a:outerShdw blurRad="292100" rotWithShape="0" algn="tl" dir="2700000" dist="139700">
              <a:srgbClr val="333333">
                <a:alpha val="62745"/>
              </a:srgbClr>
            </a:outerShdw>
          </a:effectLst>
        </p:spPr>
      </p:pic>
      <p:pic>
        <p:nvPicPr>
          <p:cNvPr id="137" name="Google Shape;137;g330e677a577_0_64"/>
          <p:cNvPicPr preferRelativeResize="0"/>
          <p:nvPr/>
        </p:nvPicPr>
        <p:blipFill rotWithShape="1">
          <a:blip r:embed="rId4">
            <a:alphaModFix/>
          </a:blip>
          <a:srcRect b="0" l="0" r="0" t="0"/>
          <a:stretch/>
        </p:blipFill>
        <p:spPr>
          <a:xfrm>
            <a:off x="6589384" y="3146135"/>
            <a:ext cx="4122160" cy="2761256"/>
          </a:xfrm>
          <a:prstGeom prst="rect">
            <a:avLst/>
          </a:prstGeom>
          <a:noFill/>
          <a:ln>
            <a:noFill/>
          </a:ln>
          <a:effectLst>
            <a:outerShdw blurRad="292100" rotWithShape="0" algn="tl" dir="2700000" dist="139700">
              <a:srgbClr val="333333">
                <a:alpha val="62745"/>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g330e677a577_0_130"/>
          <p:cNvPicPr preferRelativeResize="0"/>
          <p:nvPr/>
        </p:nvPicPr>
        <p:blipFill rotWithShape="1">
          <a:blip r:embed="rId3">
            <a:alphaModFix/>
          </a:blip>
          <a:srcRect b="0" l="0" r="0" t="0"/>
          <a:stretch/>
        </p:blipFill>
        <p:spPr>
          <a:xfrm>
            <a:off x="1077127" y="2910092"/>
            <a:ext cx="7605088" cy="2125046"/>
          </a:xfrm>
          <a:prstGeom prst="rect">
            <a:avLst/>
          </a:prstGeom>
          <a:noFill/>
          <a:ln>
            <a:noFill/>
          </a:ln>
        </p:spPr>
      </p:pic>
      <p:sp>
        <p:nvSpPr>
          <p:cNvPr id="143" name="Google Shape;143;g330e677a577_0_130"/>
          <p:cNvSpPr txBox="1"/>
          <p:nvPr>
            <p:ph type="title"/>
          </p:nvPr>
        </p:nvSpPr>
        <p:spPr>
          <a:xfrm>
            <a:off x="924624" y="440475"/>
            <a:ext cx="10452900" cy="1188600"/>
          </a:xfrm>
          <a:prstGeom prst="rect">
            <a:avLst/>
          </a:prstGeom>
          <a:solidFill>
            <a:schemeClr val="lt1"/>
          </a:solidFill>
          <a:ln>
            <a:noFill/>
          </a:ln>
        </p:spPr>
        <p:txBody>
          <a:bodyPr anchorCtr="0" anchor="ctr" bIns="182875" lIns="182875" spcFirstLastPara="1" rIns="182875" wrap="square" tIns="182875">
            <a:normAutofit/>
          </a:bodyPr>
          <a:lstStyle/>
          <a:p>
            <a:pPr indent="0" lvl="0" marL="0" rtl="0" algn="l">
              <a:lnSpc>
                <a:spcPct val="90000"/>
              </a:lnSpc>
              <a:spcBef>
                <a:spcPts val="0"/>
              </a:spcBef>
              <a:spcAft>
                <a:spcPts val="0"/>
              </a:spcAft>
              <a:buClr>
                <a:srgbClr val="FF0000"/>
              </a:buClr>
              <a:buSzPts val="2800"/>
              <a:buFont typeface="Gill Sans"/>
              <a:buNone/>
            </a:pPr>
            <a:r>
              <a:rPr b="1" lang="en-US" sz="3600">
                <a:latin typeface="Economica"/>
                <a:ea typeface="Economica"/>
                <a:cs typeface="Economica"/>
                <a:sym typeface="Economica"/>
              </a:rPr>
              <a:t>COMPARE_AND_SWAP( )</a:t>
            </a:r>
            <a:endParaRPr b="1" sz="3600">
              <a:latin typeface="Economica"/>
              <a:ea typeface="Economica"/>
              <a:cs typeface="Economica"/>
              <a:sym typeface="Economica"/>
            </a:endParaRPr>
          </a:p>
        </p:txBody>
      </p:sp>
      <p:sp>
        <p:nvSpPr>
          <p:cNvPr id="144" name="Google Shape;144;g330e677a577_0_130"/>
          <p:cNvSpPr txBox="1"/>
          <p:nvPr>
            <p:ph idx="1" type="body"/>
          </p:nvPr>
        </p:nvSpPr>
        <p:spPr>
          <a:xfrm>
            <a:off x="924625" y="1629075"/>
            <a:ext cx="10087800" cy="1434000"/>
          </a:xfrm>
          <a:prstGeom prst="rect">
            <a:avLst/>
          </a:prstGeom>
          <a:noFill/>
          <a:ln>
            <a:noFill/>
          </a:ln>
        </p:spPr>
        <p:txBody>
          <a:bodyPr anchorCtr="0" anchor="t" bIns="45700" lIns="91425" spcFirstLastPara="1" rIns="91425" wrap="square" tIns="45700">
            <a:normAutofit/>
          </a:bodyPr>
          <a:lstStyle/>
          <a:p>
            <a:pPr indent="-225425" lvl="0" marL="228600" rtl="0" algn="just">
              <a:lnSpc>
                <a:spcPct val="100000"/>
              </a:lnSpc>
              <a:spcBef>
                <a:spcPts val="0"/>
              </a:spcBef>
              <a:spcAft>
                <a:spcPts val="0"/>
              </a:spcAft>
              <a:buSzPts val="1800"/>
              <a:buFont typeface="Spectral"/>
              <a:buChar char="●"/>
            </a:pPr>
            <a:r>
              <a:rPr lang="en-US" sz="1800">
                <a:latin typeface="Spectral"/>
                <a:ea typeface="Spectral"/>
                <a:cs typeface="Spectral"/>
                <a:sym typeface="Spectral"/>
              </a:rPr>
              <a:t>Mutual exclusion can be achieved by declaring a global variable </a:t>
            </a:r>
            <a:r>
              <a:rPr i="1" lang="en-US" sz="1800">
                <a:solidFill>
                  <a:srgbClr val="FF0000"/>
                </a:solidFill>
                <a:latin typeface="Spectral"/>
                <a:ea typeface="Spectral"/>
                <a:cs typeface="Spectral"/>
                <a:sym typeface="Spectral"/>
              </a:rPr>
              <a:t>lock</a:t>
            </a:r>
            <a:r>
              <a:rPr lang="en-US" sz="1800">
                <a:latin typeface="Spectral"/>
                <a:ea typeface="Spectral"/>
                <a:cs typeface="Spectral"/>
                <a:sym typeface="Spectral"/>
              </a:rPr>
              <a:t> and initializing it to </a:t>
            </a:r>
            <a:r>
              <a:rPr i="1" lang="en-US" sz="1800">
                <a:solidFill>
                  <a:srgbClr val="FF0000"/>
                </a:solidFill>
                <a:latin typeface="Spectral"/>
                <a:ea typeface="Spectral"/>
                <a:cs typeface="Spectral"/>
                <a:sym typeface="Spectral"/>
              </a:rPr>
              <a:t>0</a:t>
            </a:r>
            <a:endParaRPr sz="1800">
              <a:latin typeface="Spectral"/>
              <a:ea typeface="Spectral"/>
              <a:cs typeface="Spectral"/>
              <a:sym typeface="Spectral"/>
            </a:endParaRPr>
          </a:p>
          <a:p>
            <a:pPr indent="-225425" lvl="0" marL="228600" rtl="0" algn="just">
              <a:lnSpc>
                <a:spcPct val="100000"/>
              </a:lnSpc>
              <a:spcBef>
                <a:spcPts val="1000"/>
              </a:spcBef>
              <a:spcAft>
                <a:spcPts val="1600"/>
              </a:spcAft>
              <a:buSzPts val="1800"/>
              <a:buFont typeface="Spectral"/>
              <a:buChar char="●"/>
            </a:pPr>
            <a:r>
              <a:rPr lang="en-US" sz="1800">
                <a:latin typeface="Spectral"/>
                <a:ea typeface="Spectral"/>
                <a:cs typeface="Spectral"/>
                <a:sym typeface="Spectral"/>
              </a:rPr>
              <a:t>First process that invokes this instruction will set </a:t>
            </a:r>
            <a:r>
              <a:rPr i="1" lang="en-US" sz="1800">
                <a:solidFill>
                  <a:srgbClr val="FF0000"/>
                </a:solidFill>
                <a:latin typeface="Spectral"/>
                <a:ea typeface="Spectral"/>
                <a:cs typeface="Spectral"/>
                <a:sym typeface="Spectral"/>
              </a:rPr>
              <a:t>lock</a:t>
            </a:r>
            <a:r>
              <a:rPr lang="en-US" sz="1800">
                <a:latin typeface="Spectral"/>
                <a:ea typeface="Spectral"/>
                <a:cs typeface="Spectral"/>
                <a:sym typeface="Spectral"/>
              </a:rPr>
              <a:t> to </a:t>
            </a:r>
            <a:r>
              <a:rPr i="1" lang="en-US" sz="1800">
                <a:solidFill>
                  <a:srgbClr val="FF0000"/>
                </a:solidFill>
                <a:latin typeface="Spectral"/>
                <a:ea typeface="Spectral"/>
                <a:cs typeface="Spectral"/>
                <a:sym typeface="Spectral"/>
              </a:rPr>
              <a:t>1 </a:t>
            </a:r>
            <a:r>
              <a:rPr lang="en-US" sz="1800">
                <a:latin typeface="Spectral"/>
                <a:ea typeface="Spectral"/>
                <a:cs typeface="Spectral"/>
                <a:sym typeface="Spectral"/>
              </a:rPr>
              <a:t>and no other process can execute CS until this process updates it to </a:t>
            </a:r>
            <a:r>
              <a:rPr i="1" lang="en-US" sz="1800">
                <a:solidFill>
                  <a:srgbClr val="FF0000"/>
                </a:solidFill>
                <a:latin typeface="Spectral"/>
                <a:ea typeface="Spectral"/>
                <a:cs typeface="Spectral"/>
                <a:sym typeface="Spectral"/>
              </a:rPr>
              <a:t>0 </a:t>
            </a:r>
            <a:r>
              <a:rPr lang="en-US" sz="1800">
                <a:latin typeface="Spectral"/>
                <a:ea typeface="Spectral"/>
                <a:cs typeface="Spectral"/>
                <a:sym typeface="Spectral"/>
              </a:rPr>
              <a:t>after CS execution.</a:t>
            </a:r>
            <a:endParaRPr sz="1800">
              <a:latin typeface="Spectral"/>
              <a:ea typeface="Spectral"/>
              <a:cs typeface="Spectral"/>
              <a:sym typeface="Spectral"/>
            </a:endParaRPr>
          </a:p>
        </p:txBody>
      </p:sp>
      <p:pic>
        <p:nvPicPr>
          <p:cNvPr id="145" name="Google Shape;145;g330e677a577_0_130"/>
          <p:cNvPicPr preferRelativeResize="0"/>
          <p:nvPr/>
        </p:nvPicPr>
        <p:blipFill rotWithShape="1">
          <a:blip r:embed="rId4">
            <a:alphaModFix/>
          </a:blip>
          <a:srcRect b="0" l="0" r="0" t="0"/>
          <a:stretch/>
        </p:blipFill>
        <p:spPr>
          <a:xfrm>
            <a:off x="5533901" y="3766067"/>
            <a:ext cx="5150390" cy="2538142"/>
          </a:xfrm>
          <a:prstGeom prst="rect">
            <a:avLst/>
          </a:prstGeom>
          <a:noFill/>
          <a:ln>
            <a:noFill/>
          </a:ln>
          <a:effectLst>
            <a:outerShdw blurRad="292100" rotWithShape="0" algn="tl" dir="2700000" dist="139700">
              <a:srgbClr val="333333">
                <a:alpha val="62745"/>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grpSp>
        <p:nvGrpSpPr>
          <p:cNvPr id="150" name="Google Shape;150;p18"/>
          <p:cNvGrpSpPr/>
          <p:nvPr/>
        </p:nvGrpSpPr>
        <p:grpSpPr>
          <a:xfrm>
            <a:off x="1679055" y="3362326"/>
            <a:ext cx="6503044" cy="2959925"/>
            <a:chOff x="1564875" y="2149509"/>
            <a:chExt cx="7722017" cy="3243750"/>
          </a:xfrm>
        </p:grpSpPr>
        <p:pic>
          <p:nvPicPr>
            <p:cNvPr id="151" name="Google Shape;151;p18"/>
            <p:cNvPicPr preferRelativeResize="0"/>
            <p:nvPr/>
          </p:nvPicPr>
          <p:blipFill rotWithShape="1">
            <a:blip r:embed="rId3">
              <a:alphaModFix/>
            </a:blip>
            <a:srcRect b="0" l="0" r="0" t="0"/>
            <a:stretch/>
          </p:blipFill>
          <p:spPr>
            <a:xfrm>
              <a:off x="3137069" y="2149509"/>
              <a:ext cx="6149823" cy="3243750"/>
            </a:xfrm>
            <a:prstGeom prst="rect">
              <a:avLst/>
            </a:prstGeom>
            <a:noFill/>
            <a:ln>
              <a:noFill/>
            </a:ln>
          </p:spPr>
        </p:pic>
        <p:pic>
          <p:nvPicPr>
            <p:cNvPr id="152" name="Google Shape;152;p18"/>
            <p:cNvPicPr preferRelativeResize="0"/>
            <p:nvPr/>
          </p:nvPicPr>
          <p:blipFill rotWithShape="1">
            <a:blip r:embed="rId4">
              <a:alphaModFix/>
            </a:blip>
            <a:srcRect b="0" l="0" r="0" t="0"/>
            <a:stretch/>
          </p:blipFill>
          <p:spPr>
            <a:xfrm>
              <a:off x="1564875" y="2588048"/>
              <a:ext cx="3144389" cy="1656087"/>
            </a:xfrm>
            <a:prstGeom prst="rect">
              <a:avLst/>
            </a:prstGeom>
            <a:noFill/>
            <a:ln>
              <a:noFill/>
            </a:ln>
          </p:spPr>
        </p:pic>
        <p:pic>
          <p:nvPicPr>
            <p:cNvPr id="153" name="Google Shape;153;p18"/>
            <p:cNvPicPr preferRelativeResize="0"/>
            <p:nvPr/>
          </p:nvPicPr>
          <p:blipFill rotWithShape="1">
            <a:blip r:embed="rId5">
              <a:alphaModFix/>
            </a:blip>
            <a:srcRect b="0" l="0" r="0" t="0"/>
            <a:stretch/>
          </p:blipFill>
          <p:spPr>
            <a:xfrm>
              <a:off x="1564875" y="4118820"/>
              <a:ext cx="2811181" cy="919146"/>
            </a:xfrm>
            <a:prstGeom prst="rect">
              <a:avLst/>
            </a:prstGeom>
            <a:noFill/>
            <a:ln>
              <a:noFill/>
            </a:ln>
          </p:spPr>
        </p:pic>
      </p:grpSp>
      <p:sp>
        <p:nvSpPr>
          <p:cNvPr id="154" name="Google Shape;154;p18"/>
          <p:cNvSpPr txBox="1"/>
          <p:nvPr>
            <p:ph type="title"/>
          </p:nvPr>
        </p:nvSpPr>
        <p:spPr>
          <a:xfrm>
            <a:off x="918761" y="461442"/>
            <a:ext cx="7729800" cy="924556"/>
          </a:xfrm>
          <a:prstGeom prst="rect">
            <a:avLst/>
          </a:prstGeom>
          <a:solidFill>
            <a:schemeClr val="lt1"/>
          </a:solidFill>
          <a:ln>
            <a:noFill/>
          </a:ln>
        </p:spPr>
        <p:txBody>
          <a:bodyPr anchorCtr="0" anchor="ctr" bIns="182875" lIns="182875" spcFirstLastPara="1" rIns="182875" wrap="square" tIns="182875">
            <a:normAutofit/>
          </a:bodyPr>
          <a:lstStyle/>
          <a:p>
            <a:pPr indent="0" lvl="0" marL="0" rtl="0" algn="l">
              <a:lnSpc>
                <a:spcPct val="90000"/>
              </a:lnSpc>
              <a:spcBef>
                <a:spcPts val="0"/>
              </a:spcBef>
              <a:spcAft>
                <a:spcPts val="0"/>
              </a:spcAft>
              <a:buClr>
                <a:srgbClr val="262626"/>
              </a:buClr>
              <a:buSzPts val="2800"/>
              <a:buFont typeface="Gill Sans"/>
              <a:buNone/>
            </a:pPr>
            <a:r>
              <a:rPr b="1" lang="en-US" sz="3600">
                <a:solidFill>
                  <a:schemeClr val="dk1"/>
                </a:solidFill>
                <a:latin typeface="Economica"/>
                <a:ea typeface="Economica"/>
                <a:cs typeface="Economica"/>
                <a:sym typeface="Economica"/>
              </a:rPr>
              <a:t>MUTEX LOCKS</a:t>
            </a:r>
            <a:endParaRPr b="1" sz="3600">
              <a:solidFill>
                <a:schemeClr val="dk1"/>
              </a:solidFill>
              <a:latin typeface="Economica"/>
              <a:ea typeface="Economica"/>
              <a:cs typeface="Economica"/>
              <a:sym typeface="Economica"/>
            </a:endParaRPr>
          </a:p>
        </p:txBody>
      </p:sp>
      <p:sp>
        <p:nvSpPr>
          <p:cNvPr id="155" name="Google Shape;155;p18"/>
          <p:cNvSpPr txBox="1"/>
          <p:nvPr>
            <p:ph idx="1" type="body"/>
          </p:nvPr>
        </p:nvSpPr>
        <p:spPr>
          <a:xfrm>
            <a:off x="918761" y="1397742"/>
            <a:ext cx="8029308" cy="2114405"/>
          </a:xfrm>
          <a:prstGeom prst="rect">
            <a:avLst/>
          </a:prstGeom>
          <a:noFill/>
          <a:ln>
            <a:noFill/>
          </a:ln>
        </p:spPr>
        <p:txBody>
          <a:bodyPr anchorCtr="0" anchor="t" bIns="45700" lIns="91425" spcFirstLastPara="1" rIns="91425" wrap="square" tIns="45700">
            <a:noAutofit/>
          </a:bodyPr>
          <a:lstStyle/>
          <a:p>
            <a:pPr indent="-215900" lvl="0" marL="228600" rtl="0" algn="just">
              <a:lnSpc>
                <a:spcPct val="100000"/>
              </a:lnSpc>
              <a:spcBef>
                <a:spcPts val="0"/>
              </a:spcBef>
              <a:spcAft>
                <a:spcPts val="0"/>
              </a:spcAft>
              <a:buSzPts val="1800"/>
              <a:buFont typeface="Spectral"/>
              <a:buChar char="●"/>
            </a:pPr>
            <a:r>
              <a:rPr lang="en-US" sz="1800">
                <a:latin typeface="Spectral"/>
                <a:ea typeface="Spectral"/>
                <a:cs typeface="Spectral"/>
                <a:sym typeface="Spectral"/>
              </a:rPr>
              <a:t>Operating-systems designers build software tools to solve CS problem. </a:t>
            </a:r>
            <a:endParaRPr sz="1800">
              <a:latin typeface="Spectral"/>
              <a:ea typeface="Spectral"/>
              <a:cs typeface="Spectral"/>
              <a:sym typeface="Spectral"/>
            </a:endParaRPr>
          </a:p>
          <a:p>
            <a:pPr indent="-215900" lvl="0" marL="228600" rtl="0" algn="just">
              <a:lnSpc>
                <a:spcPct val="100000"/>
              </a:lnSpc>
              <a:spcBef>
                <a:spcPts val="1000"/>
              </a:spcBef>
              <a:spcAft>
                <a:spcPts val="0"/>
              </a:spcAft>
              <a:buSzPts val="1800"/>
              <a:buFont typeface="Spectral"/>
              <a:buChar char="●"/>
            </a:pPr>
            <a:r>
              <a:rPr lang="en-US" sz="1800">
                <a:latin typeface="Spectral"/>
                <a:ea typeface="Spectral"/>
                <a:cs typeface="Spectral"/>
                <a:sym typeface="Spectral"/>
              </a:rPr>
              <a:t>Simplest of these tools is “Mutex Lock” ( Mutex = Mutual Exclusion) </a:t>
            </a:r>
            <a:endParaRPr sz="1800">
              <a:latin typeface="Spectral"/>
              <a:ea typeface="Spectral"/>
              <a:cs typeface="Spectral"/>
              <a:sym typeface="Spectral"/>
            </a:endParaRPr>
          </a:p>
          <a:p>
            <a:pPr indent="-215900" lvl="0" marL="228600" rtl="0" algn="just">
              <a:lnSpc>
                <a:spcPct val="100000"/>
              </a:lnSpc>
              <a:spcBef>
                <a:spcPts val="1000"/>
              </a:spcBef>
              <a:spcAft>
                <a:spcPts val="0"/>
              </a:spcAft>
              <a:buSzPts val="1800"/>
              <a:buFont typeface="Spectral"/>
              <a:buChar char="●"/>
            </a:pPr>
            <a:r>
              <a:rPr lang="en-US" sz="1800">
                <a:latin typeface="Spectral"/>
                <a:ea typeface="Spectral"/>
                <a:cs typeface="Spectral"/>
                <a:sym typeface="Spectral"/>
              </a:rPr>
              <a:t>A process must acquire the lock before entering CS [ </a:t>
            </a:r>
            <a:r>
              <a:rPr i="1" lang="en-US" sz="1800">
                <a:solidFill>
                  <a:srgbClr val="FF0000"/>
                </a:solidFill>
                <a:latin typeface="Spectral"/>
                <a:ea typeface="Spectral"/>
                <a:cs typeface="Spectral"/>
                <a:sym typeface="Spectral"/>
              </a:rPr>
              <a:t>acquire()</a:t>
            </a:r>
            <a:r>
              <a:rPr lang="en-US" sz="1800">
                <a:latin typeface="Spectral"/>
                <a:ea typeface="Spectral"/>
                <a:cs typeface="Spectral"/>
                <a:sym typeface="Spectral"/>
              </a:rPr>
              <a:t> function ]</a:t>
            </a:r>
            <a:endParaRPr sz="1800">
              <a:latin typeface="Spectral"/>
              <a:ea typeface="Spectral"/>
              <a:cs typeface="Spectral"/>
              <a:sym typeface="Spectral"/>
            </a:endParaRPr>
          </a:p>
          <a:p>
            <a:pPr indent="-215900" lvl="0" marL="228600" rtl="0" algn="just">
              <a:lnSpc>
                <a:spcPct val="100000"/>
              </a:lnSpc>
              <a:spcBef>
                <a:spcPts val="1000"/>
              </a:spcBef>
              <a:spcAft>
                <a:spcPts val="0"/>
              </a:spcAft>
              <a:buSzPts val="1800"/>
              <a:buFont typeface="Spectral"/>
              <a:buChar char="●"/>
            </a:pPr>
            <a:r>
              <a:rPr lang="en-US" sz="1800">
                <a:latin typeface="Spectral"/>
                <a:ea typeface="Spectral"/>
                <a:cs typeface="Spectral"/>
                <a:sym typeface="Spectral"/>
              </a:rPr>
              <a:t>A process must release the lock after exiting the CS [ </a:t>
            </a:r>
            <a:r>
              <a:rPr i="1" lang="en-US" sz="1800">
                <a:solidFill>
                  <a:srgbClr val="FF0000"/>
                </a:solidFill>
                <a:latin typeface="Spectral"/>
                <a:ea typeface="Spectral"/>
                <a:cs typeface="Spectral"/>
                <a:sym typeface="Spectral"/>
              </a:rPr>
              <a:t>release() </a:t>
            </a:r>
            <a:r>
              <a:rPr lang="en-US" sz="1800">
                <a:latin typeface="Spectral"/>
                <a:ea typeface="Spectral"/>
                <a:cs typeface="Spectral"/>
                <a:sym typeface="Spectral"/>
              </a:rPr>
              <a:t>function ]</a:t>
            </a:r>
            <a:endParaRPr sz="1800">
              <a:latin typeface="Spectral"/>
              <a:ea typeface="Spectral"/>
              <a:cs typeface="Spectral"/>
              <a:sym typeface="Spectral"/>
            </a:endParaRPr>
          </a:p>
          <a:p>
            <a:pPr indent="-215900" lvl="0" marL="228600" rtl="0" algn="just">
              <a:lnSpc>
                <a:spcPct val="100000"/>
              </a:lnSpc>
              <a:spcBef>
                <a:spcPts val="1000"/>
              </a:spcBef>
              <a:spcAft>
                <a:spcPts val="1600"/>
              </a:spcAft>
              <a:buSzPts val="1800"/>
              <a:buFont typeface="Spectral"/>
              <a:buChar char="●"/>
            </a:pPr>
            <a:r>
              <a:rPr lang="en-US" sz="1800">
                <a:latin typeface="Spectral"/>
                <a:ea typeface="Spectral"/>
                <a:cs typeface="Spectral"/>
                <a:sym typeface="Spectral"/>
              </a:rPr>
              <a:t>Mutex lock has a variable, </a:t>
            </a:r>
            <a:r>
              <a:rPr i="1" lang="en-US" sz="1800">
                <a:solidFill>
                  <a:srgbClr val="FF0000"/>
                </a:solidFill>
                <a:latin typeface="Spectral"/>
                <a:ea typeface="Spectral"/>
                <a:cs typeface="Spectral"/>
                <a:sym typeface="Spectral"/>
              </a:rPr>
              <a:t>available</a:t>
            </a:r>
            <a:r>
              <a:rPr lang="en-US" sz="1800">
                <a:latin typeface="Spectral"/>
                <a:ea typeface="Spectral"/>
                <a:cs typeface="Spectral"/>
                <a:sym typeface="Spectral"/>
              </a:rPr>
              <a:t> which indicates if the lock is available. </a:t>
            </a:r>
            <a:endParaRPr sz="1800">
              <a:latin typeface="Spectral"/>
              <a:ea typeface="Spectral"/>
              <a:cs typeface="Spectral"/>
              <a:sym typeface="Spectr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33b8bff7edc_0_0"/>
          <p:cNvSpPr txBox="1"/>
          <p:nvPr>
            <p:ph type="title"/>
          </p:nvPr>
        </p:nvSpPr>
        <p:spPr>
          <a:xfrm>
            <a:off x="216786" y="52742"/>
            <a:ext cx="7729800" cy="924600"/>
          </a:xfrm>
          <a:prstGeom prst="rect">
            <a:avLst/>
          </a:prstGeom>
          <a:solidFill>
            <a:schemeClr val="lt1"/>
          </a:solidFill>
          <a:ln>
            <a:noFill/>
          </a:ln>
        </p:spPr>
        <p:txBody>
          <a:bodyPr anchorCtr="0" anchor="ctr" bIns="182875" lIns="182875" spcFirstLastPara="1" rIns="182875" wrap="square" tIns="182875">
            <a:normAutofit/>
          </a:bodyPr>
          <a:lstStyle/>
          <a:p>
            <a:pPr indent="0" lvl="0" marL="0" rtl="0" algn="l">
              <a:lnSpc>
                <a:spcPct val="90000"/>
              </a:lnSpc>
              <a:spcBef>
                <a:spcPts val="0"/>
              </a:spcBef>
              <a:spcAft>
                <a:spcPts val="0"/>
              </a:spcAft>
              <a:buClr>
                <a:srgbClr val="262626"/>
              </a:buClr>
              <a:buSzPts val="2800"/>
              <a:buFont typeface="Gill Sans"/>
              <a:buNone/>
            </a:pPr>
            <a:r>
              <a:rPr b="1" lang="en-US" sz="3600">
                <a:solidFill>
                  <a:schemeClr val="dk1"/>
                </a:solidFill>
                <a:latin typeface="Economica"/>
                <a:ea typeface="Economica"/>
                <a:cs typeface="Economica"/>
                <a:sym typeface="Economica"/>
              </a:rPr>
              <a:t>MUTEX </a:t>
            </a:r>
            <a:r>
              <a:rPr b="1" lang="en-US" sz="3600"/>
              <a:t>IMPLEMENTATION</a:t>
            </a:r>
            <a:endParaRPr b="1" sz="3600">
              <a:solidFill>
                <a:schemeClr val="dk1"/>
              </a:solidFill>
              <a:latin typeface="Economica"/>
              <a:ea typeface="Economica"/>
              <a:cs typeface="Economica"/>
              <a:sym typeface="Economica"/>
            </a:endParaRPr>
          </a:p>
        </p:txBody>
      </p:sp>
      <p:pic>
        <p:nvPicPr>
          <p:cNvPr id="161" name="Google Shape;161;g33b8bff7edc_0_0"/>
          <p:cNvPicPr preferRelativeResize="0"/>
          <p:nvPr/>
        </p:nvPicPr>
        <p:blipFill>
          <a:blip r:embed="rId3">
            <a:alphaModFix/>
          </a:blip>
          <a:stretch>
            <a:fillRect/>
          </a:stretch>
        </p:blipFill>
        <p:spPr>
          <a:xfrm>
            <a:off x="199975" y="1139725"/>
            <a:ext cx="6346051" cy="5718276"/>
          </a:xfrm>
          <a:prstGeom prst="rect">
            <a:avLst/>
          </a:prstGeom>
          <a:noFill/>
          <a:ln>
            <a:noFill/>
          </a:ln>
        </p:spPr>
      </p:pic>
      <p:sp>
        <p:nvSpPr>
          <p:cNvPr id="162" name="Google Shape;162;g33b8bff7edc_0_0"/>
          <p:cNvSpPr/>
          <p:nvPr/>
        </p:nvSpPr>
        <p:spPr>
          <a:xfrm>
            <a:off x="356325" y="2466050"/>
            <a:ext cx="2149200" cy="2262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63" name="Google Shape;163;g33b8bff7edc_0_0"/>
          <p:cNvSpPr/>
          <p:nvPr/>
        </p:nvSpPr>
        <p:spPr>
          <a:xfrm>
            <a:off x="1119900" y="3074075"/>
            <a:ext cx="3111000" cy="2262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64" name="Google Shape;164;g33b8bff7edc_0_0"/>
          <p:cNvSpPr/>
          <p:nvPr/>
        </p:nvSpPr>
        <p:spPr>
          <a:xfrm>
            <a:off x="1119900" y="4428400"/>
            <a:ext cx="3111000" cy="2262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65" name="Google Shape;165;g33b8bff7edc_0_0"/>
          <p:cNvSpPr/>
          <p:nvPr/>
        </p:nvSpPr>
        <p:spPr>
          <a:xfrm>
            <a:off x="1817500" y="6232050"/>
            <a:ext cx="3111000" cy="2262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66" name="Google Shape;166;g33b8bff7edc_0_0"/>
          <p:cNvSpPr/>
          <p:nvPr/>
        </p:nvSpPr>
        <p:spPr>
          <a:xfrm>
            <a:off x="1749975" y="5839300"/>
            <a:ext cx="3111000" cy="2262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cxnSp>
        <p:nvCxnSpPr>
          <p:cNvPr id="167" name="Google Shape;167;g33b8bff7edc_0_0"/>
          <p:cNvCxnSpPr/>
          <p:nvPr/>
        </p:nvCxnSpPr>
        <p:spPr>
          <a:xfrm>
            <a:off x="2590350" y="2579150"/>
            <a:ext cx="1018200" cy="0"/>
          </a:xfrm>
          <a:prstGeom prst="straightConnector1">
            <a:avLst/>
          </a:prstGeom>
          <a:noFill/>
          <a:ln cap="flat" cmpd="sng" w="28575">
            <a:solidFill>
              <a:srgbClr val="FF0000"/>
            </a:solidFill>
            <a:prstDash val="solid"/>
            <a:round/>
            <a:headEnd len="med" w="med" type="none"/>
            <a:tailEnd len="med" w="med" type="triangle"/>
          </a:ln>
        </p:spPr>
      </p:cxnSp>
      <p:sp>
        <p:nvSpPr>
          <p:cNvPr id="168" name="Google Shape;168;g33b8bff7edc_0_0"/>
          <p:cNvSpPr txBox="1"/>
          <p:nvPr/>
        </p:nvSpPr>
        <p:spPr>
          <a:xfrm>
            <a:off x="3608550" y="2386700"/>
            <a:ext cx="2304900" cy="384900"/>
          </a:xfrm>
          <a:prstGeom prst="rect">
            <a:avLst/>
          </a:prstGeom>
          <a:noFill/>
          <a:ln cap="flat" cmpd="sng" w="2857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US" sz="1300">
                <a:solidFill>
                  <a:srgbClr val="FF0000"/>
                </a:solidFill>
                <a:latin typeface="Open Sans"/>
                <a:ea typeface="Open Sans"/>
                <a:cs typeface="Open Sans"/>
                <a:sym typeface="Open Sans"/>
              </a:rPr>
              <a:t>Declaring mutex variable</a:t>
            </a:r>
            <a:endParaRPr b="1" sz="1300">
              <a:solidFill>
                <a:srgbClr val="FF0000"/>
              </a:solidFill>
              <a:latin typeface="Open Sans"/>
              <a:ea typeface="Open Sans"/>
              <a:cs typeface="Open Sans"/>
              <a:sym typeface="Open Sans"/>
            </a:endParaRPr>
          </a:p>
        </p:txBody>
      </p:sp>
      <p:sp>
        <p:nvSpPr>
          <p:cNvPr id="169" name="Google Shape;169;g33b8bff7edc_0_0"/>
          <p:cNvSpPr txBox="1"/>
          <p:nvPr/>
        </p:nvSpPr>
        <p:spPr>
          <a:xfrm>
            <a:off x="4943550" y="2994725"/>
            <a:ext cx="2304900" cy="384900"/>
          </a:xfrm>
          <a:prstGeom prst="rect">
            <a:avLst/>
          </a:prstGeom>
          <a:noFill/>
          <a:ln cap="flat" cmpd="sng" w="2857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US" sz="1300">
                <a:solidFill>
                  <a:srgbClr val="FF0000"/>
                </a:solidFill>
                <a:latin typeface="Open Sans"/>
                <a:ea typeface="Open Sans"/>
                <a:cs typeface="Open Sans"/>
                <a:sym typeface="Open Sans"/>
              </a:rPr>
              <a:t>Initializing the mutex</a:t>
            </a:r>
            <a:endParaRPr b="1" sz="1300">
              <a:solidFill>
                <a:srgbClr val="FF0000"/>
              </a:solidFill>
              <a:latin typeface="Open Sans"/>
              <a:ea typeface="Open Sans"/>
              <a:cs typeface="Open Sans"/>
              <a:sym typeface="Open Sans"/>
            </a:endParaRPr>
          </a:p>
        </p:txBody>
      </p:sp>
      <p:cxnSp>
        <p:nvCxnSpPr>
          <p:cNvPr id="170" name="Google Shape;170;g33b8bff7edc_0_0"/>
          <p:cNvCxnSpPr>
            <a:endCxn id="169" idx="1"/>
          </p:cNvCxnSpPr>
          <p:nvPr/>
        </p:nvCxnSpPr>
        <p:spPr>
          <a:xfrm>
            <a:off x="4368750" y="3187175"/>
            <a:ext cx="574800" cy="0"/>
          </a:xfrm>
          <a:prstGeom prst="straightConnector1">
            <a:avLst/>
          </a:prstGeom>
          <a:noFill/>
          <a:ln cap="flat" cmpd="sng" w="28575">
            <a:solidFill>
              <a:srgbClr val="FF0000"/>
            </a:solidFill>
            <a:prstDash val="solid"/>
            <a:round/>
            <a:headEnd len="med" w="med" type="none"/>
            <a:tailEnd len="med" w="med" type="triangle"/>
          </a:ln>
        </p:spPr>
      </p:cxnSp>
      <p:sp>
        <p:nvSpPr>
          <p:cNvPr id="171" name="Google Shape;171;g33b8bff7edc_0_0"/>
          <p:cNvSpPr txBox="1"/>
          <p:nvPr/>
        </p:nvSpPr>
        <p:spPr>
          <a:xfrm>
            <a:off x="4943550" y="4320788"/>
            <a:ext cx="2304900" cy="585000"/>
          </a:xfrm>
          <a:prstGeom prst="rect">
            <a:avLst/>
          </a:prstGeom>
          <a:noFill/>
          <a:ln cap="flat" cmpd="sng" w="2857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US" sz="1300">
                <a:solidFill>
                  <a:srgbClr val="FF0000"/>
                </a:solidFill>
                <a:latin typeface="Open Sans"/>
                <a:ea typeface="Open Sans"/>
                <a:cs typeface="Open Sans"/>
                <a:sym typeface="Open Sans"/>
              </a:rPr>
              <a:t>Destroying the mutex after usage</a:t>
            </a:r>
            <a:endParaRPr b="1" sz="1300">
              <a:solidFill>
                <a:srgbClr val="FF0000"/>
              </a:solidFill>
              <a:latin typeface="Open Sans"/>
              <a:ea typeface="Open Sans"/>
              <a:cs typeface="Open Sans"/>
              <a:sym typeface="Open Sans"/>
            </a:endParaRPr>
          </a:p>
        </p:txBody>
      </p:sp>
      <p:cxnSp>
        <p:nvCxnSpPr>
          <p:cNvPr id="172" name="Google Shape;172;g33b8bff7edc_0_0"/>
          <p:cNvCxnSpPr>
            <a:endCxn id="171" idx="1"/>
          </p:cNvCxnSpPr>
          <p:nvPr/>
        </p:nvCxnSpPr>
        <p:spPr>
          <a:xfrm>
            <a:off x="4368750" y="4613288"/>
            <a:ext cx="574800" cy="0"/>
          </a:xfrm>
          <a:prstGeom prst="straightConnector1">
            <a:avLst/>
          </a:prstGeom>
          <a:noFill/>
          <a:ln cap="flat" cmpd="sng" w="28575">
            <a:solidFill>
              <a:srgbClr val="FF0000"/>
            </a:solidFill>
            <a:prstDash val="solid"/>
            <a:round/>
            <a:headEnd len="med" w="med" type="none"/>
            <a:tailEnd len="med" w="med" type="triangle"/>
          </a:ln>
        </p:spPr>
      </p:cxnSp>
      <p:sp>
        <p:nvSpPr>
          <p:cNvPr id="173" name="Google Shape;173;g33b8bff7edc_0_0"/>
          <p:cNvSpPr txBox="1"/>
          <p:nvPr/>
        </p:nvSpPr>
        <p:spPr>
          <a:xfrm>
            <a:off x="5587725" y="5759950"/>
            <a:ext cx="1965900" cy="384900"/>
          </a:xfrm>
          <a:prstGeom prst="rect">
            <a:avLst/>
          </a:prstGeom>
          <a:noFill/>
          <a:ln cap="flat" cmpd="sng" w="2857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US" sz="1300">
                <a:solidFill>
                  <a:srgbClr val="FF0000"/>
                </a:solidFill>
                <a:latin typeface="Open Sans"/>
                <a:ea typeface="Open Sans"/>
                <a:cs typeface="Open Sans"/>
                <a:sym typeface="Open Sans"/>
              </a:rPr>
              <a:t>Calling acquire func.</a:t>
            </a:r>
            <a:endParaRPr b="1" sz="1300">
              <a:solidFill>
                <a:srgbClr val="FF0000"/>
              </a:solidFill>
              <a:latin typeface="Open Sans"/>
              <a:ea typeface="Open Sans"/>
              <a:cs typeface="Open Sans"/>
              <a:sym typeface="Open Sans"/>
            </a:endParaRPr>
          </a:p>
        </p:txBody>
      </p:sp>
      <p:cxnSp>
        <p:nvCxnSpPr>
          <p:cNvPr id="174" name="Google Shape;174;g33b8bff7edc_0_0"/>
          <p:cNvCxnSpPr>
            <a:endCxn id="173" idx="1"/>
          </p:cNvCxnSpPr>
          <p:nvPr/>
        </p:nvCxnSpPr>
        <p:spPr>
          <a:xfrm>
            <a:off x="5012925" y="5952400"/>
            <a:ext cx="574800" cy="0"/>
          </a:xfrm>
          <a:prstGeom prst="straightConnector1">
            <a:avLst/>
          </a:prstGeom>
          <a:noFill/>
          <a:ln cap="flat" cmpd="sng" w="28575">
            <a:solidFill>
              <a:srgbClr val="FF0000"/>
            </a:solidFill>
            <a:prstDash val="solid"/>
            <a:round/>
            <a:headEnd len="med" w="med" type="none"/>
            <a:tailEnd len="med" w="med" type="triangle"/>
          </a:ln>
        </p:spPr>
      </p:cxnSp>
      <p:sp>
        <p:nvSpPr>
          <p:cNvPr id="175" name="Google Shape;175;g33b8bff7edc_0_0"/>
          <p:cNvSpPr txBox="1"/>
          <p:nvPr/>
        </p:nvSpPr>
        <p:spPr>
          <a:xfrm>
            <a:off x="5503300" y="6232050"/>
            <a:ext cx="2304900" cy="384900"/>
          </a:xfrm>
          <a:prstGeom prst="rect">
            <a:avLst/>
          </a:prstGeom>
          <a:noFill/>
          <a:ln cap="flat" cmpd="sng" w="2857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US" sz="1300">
                <a:solidFill>
                  <a:srgbClr val="FF0000"/>
                </a:solidFill>
                <a:latin typeface="Open Sans"/>
                <a:ea typeface="Open Sans"/>
                <a:cs typeface="Open Sans"/>
                <a:sym typeface="Open Sans"/>
              </a:rPr>
              <a:t>Calling release func.</a:t>
            </a:r>
            <a:endParaRPr b="1" sz="1300">
              <a:solidFill>
                <a:srgbClr val="FF0000"/>
              </a:solidFill>
              <a:latin typeface="Open Sans"/>
              <a:ea typeface="Open Sans"/>
              <a:cs typeface="Open Sans"/>
              <a:sym typeface="Open Sans"/>
            </a:endParaRPr>
          </a:p>
        </p:txBody>
      </p:sp>
      <p:cxnSp>
        <p:nvCxnSpPr>
          <p:cNvPr id="176" name="Google Shape;176;g33b8bff7edc_0_0"/>
          <p:cNvCxnSpPr>
            <a:endCxn id="175" idx="1"/>
          </p:cNvCxnSpPr>
          <p:nvPr/>
        </p:nvCxnSpPr>
        <p:spPr>
          <a:xfrm>
            <a:off x="4928500" y="6424500"/>
            <a:ext cx="574800" cy="0"/>
          </a:xfrm>
          <a:prstGeom prst="straightConnector1">
            <a:avLst/>
          </a:prstGeom>
          <a:noFill/>
          <a:ln cap="flat" cmpd="sng" w="28575">
            <a:solidFill>
              <a:srgbClr val="FF0000"/>
            </a:solidFill>
            <a:prstDash val="solid"/>
            <a:round/>
            <a:headEnd len="med" w="med" type="none"/>
            <a:tailEnd len="med" w="med" type="triangle"/>
          </a:ln>
        </p:spPr>
      </p:cxnSp>
      <p:sp>
        <p:nvSpPr>
          <p:cNvPr id="177" name="Google Shape;177;g33b8bff7edc_0_0"/>
          <p:cNvSpPr/>
          <p:nvPr/>
        </p:nvSpPr>
        <p:spPr>
          <a:xfrm>
            <a:off x="356325" y="1635300"/>
            <a:ext cx="2304900" cy="2859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pic>
        <p:nvPicPr>
          <p:cNvPr id="178" name="Google Shape;178;g33b8bff7edc_0_0"/>
          <p:cNvPicPr preferRelativeResize="0"/>
          <p:nvPr/>
        </p:nvPicPr>
        <p:blipFill>
          <a:blip r:embed="rId4">
            <a:alphaModFix/>
          </a:blip>
          <a:stretch>
            <a:fillRect/>
          </a:stretch>
        </p:blipFill>
        <p:spPr>
          <a:xfrm>
            <a:off x="8243400" y="1921202"/>
            <a:ext cx="2716100" cy="983200"/>
          </a:xfrm>
          <a:prstGeom prst="rect">
            <a:avLst/>
          </a:prstGeom>
          <a:noFill/>
          <a:ln>
            <a:noFill/>
          </a:ln>
        </p:spPr>
      </p:pic>
      <p:sp>
        <p:nvSpPr>
          <p:cNvPr id="179" name="Google Shape;179;g33b8bff7edc_0_0"/>
          <p:cNvSpPr txBox="1"/>
          <p:nvPr/>
        </p:nvSpPr>
        <p:spPr>
          <a:xfrm>
            <a:off x="8416250" y="1490375"/>
            <a:ext cx="1159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solidFill>
                  <a:schemeClr val="dk1"/>
                </a:solidFill>
                <a:latin typeface="Open Sans"/>
                <a:ea typeface="Open Sans"/>
                <a:cs typeface="Open Sans"/>
                <a:sym typeface="Open Sans"/>
              </a:rPr>
              <a:t>Output:</a:t>
            </a:r>
            <a:endParaRPr sz="900">
              <a:solidFill>
                <a:schemeClr val="dk1"/>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0"/>
          <p:cNvSpPr txBox="1"/>
          <p:nvPr>
            <p:ph type="title"/>
          </p:nvPr>
        </p:nvSpPr>
        <p:spPr>
          <a:xfrm>
            <a:off x="905305" y="462142"/>
            <a:ext cx="7729800" cy="1188600"/>
          </a:xfrm>
          <a:prstGeom prst="rect">
            <a:avLst/>
          </a:prstGeom>
          <a:solidFill>
            <a:schemeClr val="lt1"/>
          </a:solidFill>
          <a:ln>
            <a:noFill/>
          </a:ln>
        </p:spPr>
        <p:txBody>
          <a:bodyPr anchorCtr="0" anchor="ctr" bIns="182875" lIns="182875" spcFirstLastPara="1" rIns="182875" wrap="square" tIns="182875">
            <a:normAutofit/>
          </a:bodyPr>
          <a:lstStyle/>
          <a:p>
            <a:pPr indent="0" lvl="0" marL="0" rtl="0" algn="l">
              <a:lnSpc>
                <a:spcPct val="90000"/>
              </a:lnSpc>
              <a:spcBef>
                <a:spcPts val="0"/>
              </a:spcBef>
              <a:spcAft>
                <a:spcPts val="0"/>
              </a:spcAft>
              <a:buClr>
                <a:srgbClr val="262626"/>
              </a:buClr>
              <a:buSzPts val="2800"/>
              <a:buFont typeface="Gill Sans"/>
              <a:buNone/>
            </a:pPr>
            <a:r>
              <a:rPr b="1" lang="en-US" sz="3600"/>
              <a:t>SEMAPHORE</a:t>
            </a:r>
            <a:endParaRPr b="1" sz="3600"/>
          </a:p>
        </p:txBody>
      </p:sp>
      <p:sp>
        <p:nvSpPr>
          <p:cNvPr id="185" name="Google Shape;185;p20"/>
          <p:cNvSpPr txBox="1"/>
          <p:nvPr>
            <p:ph idx="1" type="body"/>
          </p:nvPr>
        </p:nvSpPr>
        <p:spPr>
          <a:xfrm>
            <a:off x="905300" y="1728413"/>
            <a:ext cx="10077300" cy="2199775"/>
          </a:xfrm>
          <a:prstGeom prst="rect">
            <a:avLst/>
          </a:prstGeom>
          <a:noFill/>
          <a:ln>
            <a:noFill/>
          </a:ln>
        </p:spPr>
        <p:txBody>
          <a:bodyPr anchorCtr="0" anchor="t" bIns="45700" lIns="91425" spcFirstLastPara="1" rIns="91425" wrap="square" tIns="45700">
            <a:normAutofit/>
          </a:bodyPr>
          <a:lstStyle/>
          <a:p>
            <a:pPr indent="-215900" lvl="0" marL="228600" rtl="0" algn="l">
              <a:lnSpc>
                <a:spcPct val="100000"/>
              </a:lnSpc>
              <a:spcBef>
                <a:spcPts val="0"/>
              </a:spcBef>
              <a:spcAft>
                <a:spcPts val="0"/>
              </a:spcAft>
              <a:buSzPts val="1800"/>
              <a:buFont typeface="Spectral"/>
              <a:buChar char="●"/>
            </a:pPr>
            <a:r>
              <a:rPr lang="en-US" sz="1800">
                <a:latin typeface="Spectral"/>
                <a:ea typeface="Spectral"/>
                <a:cs typeface="Spectral"/>
                <a:sym typeface="Spectral"/>
              </a:rPr>
              <a:t>A semaphore S is an integer variable</a:t>
            </a:r>
            <a:endParaRPr sz="1800">
              <a:latin typeface="Spectral"/>
              <a:ea typeface="Spectral"/>
              <a:cs typeface="Spectral"/>
              <a:sym typeface="Spectral"/>
            </a:endParaRPr>
          </a:p>
          <a:p>
            <a:pPr indent="-215900" lvl="0" marL="228600" rtl="0" algn="l">
              <a:lnSpc>
                <a:spcPct val="100000"/>
              </a:lnSpc>
              <a:spcBef>
                <a:spcPts val="1000"/>
              </a:spcBef>
              <a:spcAft>
                <a:spcPts val="0"/>
              </a:spcAft>
              <a:buSzPts val="1800"/>
              <a:buChar char="●"/>
            </a:pPr>
            <a:r>
              <a:rPr lang="en-US" sz="1800">
                <a:latin typeface="Spectral"/>
                <a:ea typeface="Spectral"/>
                <a:cs typeface="Spectral"/>
                <a:sym typeface="Spectral"/>
              </a:rPr>
              <a:t>Is accessed only through two standard atomic operations:  </a:t>
            </a:r>
            <a:r>
              <a:rPr b="1" lang="en-US" sz="1800">
                <a:solidFill>
                  <a:srgbClr val="FF0000"/>
                </a:solidFill>
                <a:latin typeface="Spectral"/>
                <a:ea typeface="Spectral"/>
                <a:cs typeface="Spectral"/>
                <a:sym typeface="Spectral"/>
              </a:rPr>
              <a:t>wait()</a:t>
            </a:r>
            <a:r>
              <a:rPr lang="en-US" sz="1800">
                <a:latin typeface="Spectral"/>
                <a:ea typeface="Spectral"/>
                <a:cs typeface="Spectral"/>
                <a:sym typeface="Spectral"/>
              </a:rPr>
              <a:t> and </a:t>
            </a:r>
            <a:r>
              <a:rPr b="1" lang="en-US" sz="1800">
                <a:solidFill>
                  <a:srgbClr val="FF0000"/>
                </a:solidFill>
                <a:latin typeface="Spectral"/>
                <a:ea typeface="Spectral"/>
                <a:cs typeface="Spectral"/>
                <a:sym typeface="Spectral"/>
              </a:rPr>
              <a:t>signal()</a:t>
            </a:r>
            <a:r>
              <a:rPr lang="en-US" sz="1800">
                <a:latin typeface="Spectral"/>
                <a:ea typeface="Spectral"/>
                <a:cs typeface="Spectral"/>
                <a:sym typeface="Spectral"/>
              </a:rPr>
              <a:t>.</a:t>
            </a:r>
            <a:endParaRPr sz="1800">
              <a:latin typeface="Spectral"/>
              <a:ea typeface="Spectral"/>
              <a:cs typeface="Spectral"/>
              <a:sym typeface="Spectral"/>
            </a:endParaRPr>
          </a:p>
          <a:p>
            <a:pPr indent="-215900" lvl="0" marL="228600" rtl="0" algn="l">
              <a:lnSpc>
                <a:spcPct val="100000"/>
              </a:lnSpc>
              <a:spcBef>
                <a:spcPts val="1000"/>
              </a:spcBef>
              <a:spcAft>
                <a:spcPts val="0"/>
              </a:spcAft>
              <a:buSzPts val="1800"/>
              <a:buFont typeface="Spectral"/>
              <a:buChar char="●"/>
            </a:pPr>
            <a:r>
              <a:rPr lang="en-US" sz="1800">
                <a:latin typeface="Spectral"/>
                <a:ea typeface="Spectral"/>
                <a:cs typeface="Spectral"/>
                <a:sym typeface="Spectral"/>
              </a:rPr>
              <a:t>When one process modifies the semaphore value, no other process can simultaneously modify that same semaphore value.</a:t>
            </a:r>
            <a:endParaRPr sz="1800">
              <a:latin typeface="Spectral"/>
              <a:ea typeface="Spectral"/>
              <a:cs typeface="Spectral"/>
              <a:sym typeface="Spectral"/>
            </a:endParaRPr>
          </a:p>
          <a:p>
            <a:pPr indent="-215900" lvl="0" marL="228600" rtl="0" algn="l">
              <a:lnSpc>
                <a:spcPct val="100000"/>
              </a:lnSpc>
              <a:spcBef>
                <a:spcPts val="1000"/>
              </a:spcBef>
              <a:spcAft>
                <a:spcPts val="0"/>
              </a:spcAft>
              <a:buSzPts val="1800"/>
              <a:buChar char="●"/>
            </a:pPr>
            <a:r>
              <a:rPr lang="en-US" sz="1800">
                <a:latin typeface="Spectral"/>
                <a:ea typeface="Spectral"/>
                <a:cs typeface="Spectral"/>
                <a:sym typeface="Spectral"/>
              </a:rPr>
              <a:t>In case of wait(S), the testing of the integer value of S (S ≤ 0), as well as its possible modification (S--), must be executed without interruption, i.e., </a:t>
            </a:r>
            <a:r>
              <a:rPr b="1" lang="en-US" sz="1800">
                <a:latin typeface="Spectral"/>
                <a:ea typeface="Spectral"/>
                <a:cs typeface="Spectral"/>
                <a:sym typeface="Spectral"/>
              </a:rPr>
              <a:t>this operations are atomic</a:t>
            </a:r>
            <a:r>
              <a:rPr lang="en-US" sz="1800">
                <a:latin typeface="Spectral"/>
                <a:ea typeface="Spectral"/>
                <a:cs typeface="Spectral"/>
                <a:sym typeface="Spectral"/>
              </a:rPr>
              <a:t>. </a:t>
            </a:r>
            <a:endParaRPr sz="1800">
              <a:latin typeface="Spectral"/>
              <a:ea typeface="Spectral"/>
              <a:cs typeface="Spectral"/>
              <a:sym typeface="Spectral"/>
            </a:endParaRPr>
          </a:p>
        </p:txBody>
      </p:sp>
      <p:grpSp>
        <p:nvGrpSpPr>
          <p:cNvPr id="186" name="Google Shape;186;p20"/>
          <p:cNvGrpSpPr/>
          <p:nvPr/>
        </p:nvGrpSpPr>
        <p:grpSpPr>
          <a:xfrm>
            <a:off x="1825257" y="4374915"/>
            <a:ext cx="4678612" cy="1406260"/>
            <a:chOff x="2476675" y="4169640"/>
            <a:chExt cx="4678612" cy="1406260"/>
          </a:xfrm>
        </p:grpSpPr>
        <p:pic>
          <p:nvPicPr>
            <p:cNvPr id="187" name="Google Shape;187;p20"/>
            <p:cNvPicPr preferRelativeResize="0"/>
            <p:nvPr/>
          </p:nvPicPr>
          <p:blipFill rotWithShape="1">
            <a:blip r:embed="rId3">
              <a:alphaModFix/>
            </a:blip>
            <a:srcRect b="0" l="0" r="0" t="0"/>
            <a:stretch/>
          </p:blipFill>
          <p:spPr>
            <a:xfrm>
              <a:off x="2476675" y="4169640"/>
              <a:ext cx="2675801" cy="1406260"/>
            </a:xfrm>
            <a:prstGeom prst="rect">
              <a:avLst/>
            </a:prstGeom>
            <a:noFill/>
            <a:ln>
              <a:noFill/>
            </a:ln>
          </p:spPr>
        </p:pic>
        <p:pic>
          <p:nvPicPr>
            <p:cNvPr id="188" name="Google Shape;188;p20"/>
            <p:cNvPicPr preferRelativeResize="0"/>
            <p:nvPr/>
          </p:nvPicPr>
          <p:blipFill rotWithShape="1">
            <a:blip r:embed="rId4">
              <a:alphaModFix/>
            </a:blip>
            <a:srcRect b="0" l="0" r="0" t="0"/>
            <a:stretch/>
          </p:blipFill>
          <p:spPr>
            <a:xfrm>
              <a:off x="5330785" y="4169640"/>
              <a:ext cx="1824502" cy="1064833"/>
            </a:xfrm>
            <a:prstGeom prst="rect">
              <a:avLst/>
            </a:prstGeom>
            <a:noFill/>
            <a:ln>
              <a:noFill/>
            </a:ln>
          </p:spPr>
        </p:pic>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1"/>
          <p:cNvSpPr txBox="1"/>
          <p:nvPr>
            <p:ph type="title"/>
          </p:nvPr>
        </p:nvSpPr>
        <p:spPr>
          <a:xfrm>
            <a:off x="928611" y="481167"/>
            <a:ext cx="7729800" cy="1188600"/>
          </a:xfrm>
          <a:prstGeom prst="rect">
            <a:avLst/>
          </a:prstGeom>
          <a:solidFill>
            <a:schemeClr val="lt1"/>
          </a:solidFill>
          <a:ln>
            <a:noFill/>
          </a:ln>
        </p:spPr>
        <p:txBody>
          <a:bodyPr anchorCtr="0" anchor="ctr" bIns="182875" lIns="182875" spcFirstLastPara="1" rIns="182875" wrap="square" tIns="182875">
            <a:normAutofit/>
          </a:bodyPr>
          <a:lstStyle/>
          <a:p>
            <a:pPr indent="0" lvl="0" marL="0" rtl="0" algn="l">
              <a:lnSpc>
                <a:spcPct val="90000"/>
              </a:lnSpc>
              <a:spcBef>
                <a:spcPts val="0"/>
              </a:spcBef>
              <a:spcAft>
                <a:spcPts val="0"/>
              </a:spcAft>
              <a:buClr>
                <a:srgbClr val="262626"/>
              </a:buClr>
              <a:buSzPts val="2800"/>
              <a:buFont typeface="Gill Sans"/>
              <a:buNone/>
            </a:pPr>
            <a:r>
              <a:rPr b="1" lang="en-US" sz="3600"/>
              <a:t>Types of Semaphores</a:t>
            </a:r>
            <a:endParaRPr b="1" sz="3600"/>
          </a:p>
        </p:txBody>
      </p:sp>
      <p:sp>
        <p:nvSpPr>
          <p:cNvPr id="194" name="Google Shape;194;p21"/>
          <p:cNvSpPr txBox="1"/>
          <p:nvPr>
            <p:ph idx="1" type="body"/>
          </p:nvPr>
        </p:nvSpPr>
        <p:spPr>
          <a:xfrm>
            <a:off x="928600" y="1819025"/>
            <a:ext cx="10518000" cy="3102000"/>
          </a:xfrm>
          <a:prstGeom prst="rect">
            <a:avLst/>
          </a:prstGeom>
          <a:noFill/>
          <a:ln>
            <a:noFill/>
          </a:ln>
        </p:spPr>
        <p:txBody>
          <a:bodyPr anchorCtr="0" anchor="t" bIns="45700" lIns="91425" spcFirstLastPara="1" rIns="91425" wrap="square" tIns="45700">
            <a:normAutofit/>
          </a:bodyPr>
          <a:lstStyle/>
          <a:p>
            <a:pPr indent="-190500" lvl="0" marL="228600" rtl="0" algn="l">
              <a:lnSpc>
                <a:spcPct val="100000"/>
              </a:lnSpc>
              <a:spcBef>
                <a:spcPts val="0"/>
              </a:spcBef>
              <a:spcAft>
                <a:spcPts val="0"/>
              </a:spcAft>
              <a:buSzPts val="1800"/>
              <a:buFont typeface="Noto Sans Symbols"/>
              <a:buChar char="❑"/>
            </a:pPr>
            <a:r>
              <a:rPr b="1" lang="en-US" sz="1800">
                <a:solidFill>
                  <a:srgbClr val="38761D"/>
                </a:solidFill>
                <a:latin typeface="Spectral"/>
                <a:ea typeface="Spectral"/>
                <a:cs typeface="Spectral"/>
                <a:sym typeface="Spectral"/>
              </a:rPr>
              <a:t>Counting Semaphore</a:t>
            </a:r>
            <a:r>
              <a:rPr lang="en-US" sz="1800">
                <a:latin typeface="Spectral"/>
                <a:ea typeface="Spectral"/>
                <a:cs typeface="Spectral"/>
                <a:sym typeface="Spectral"/>
              </a:rPr>
              <a:t>:  The value can range over an unrestricted domain. </a:t>
            </a:r>
            <a:endParaRPr sz="1800">
              <a:latin typeface="Spectral"/>
              <a:ea typeface="Spectral"/>
              <a:cs typeface="Spectral"/>
              <a:sym typeface="Spectral"/>
            </a:endParaRPr>
          </a:p>
          <a:p>
            <a:pPr indent="-215900" lvl="1" marL="457200" rtl="0" algn="l">
              <a:lnSpc>
                <a:spcPct val="100000"/>
              </a:lnSpc>
              <a:spcBef>
                <a:spcPts val="1000"/>
              </a:spcBef>
              <a:spcAft>
                <a:spcPts val="0"/>
              </a:spcAft>
              <a:buSzPts val="1800"/>
              <a:buFont typeface="Spectral"/>
              <a:buChar char="❑"/>
            </a:pPr>
            <a:r>
              <a:rPr lang="en-US" sz="1800">
                <a:latin typeface="Spectral"/>
                <a:ea typeface="Spectral"/>
                <a:cs typeface="Spectral"/>
                <a:sym typeface="Spectral"/>
              </a:rPr>
              <a:t>Used to control access to a given </a:t>
            </a:r>
            <a:r>
              <a:rPr lang="en-US" sz="1800">
                <a:solidFill>
                  <a:srgbClr val="FF0000"/>
                </a:solidFill>
                <a:latin typeface="Spectral"/>
                <a:ea typeface="Spectral"/>
                <a:cs typeface="Spectral"/>
                <a:sym typeface="Spectral"/>
              </a:rPr>
              <a:t>resource consisting of finite number of instances</a:t>
            </a:r>
            <a:endParaRPr sz="1800">
              <a:solidFill>
                <a:srgbClr val="000000"/>
              </a:solidFill>
              <a:latin typeface="Spectral"/>
              <a:ea typeface="Spectral"/>
              <a:cs typeface="Spectral"/>
              <a:sym typeface="Spectral"/>
            </a:endParaRPr>
          </a:p>
          <a:p>
            <a:pPr indent="-215900" lvl="1" marL="457200" rtl="0" algn="l">
              <a:lnSpc>
                <a:spcPct val="100000"/>
              </a:lnSpc>
              <a:spcBef>
                <a:spcPts val="1000"/>
              </a:spcBef>
              <a:spcAft>
                <a:spcPts val="0"/>
              </a:spcAft>
              <a:buSzPts val="1800"/>
              <a:buFont typeface="Spectral"/>
              <a:buChar char="❑"/>
            </a:pPr>
            <a:r>
              <a:rPr lang="en-US" sz="1800">
                <a:latin typeface="Spectral"/>
                <a:ea typeface="Spectral"/>
                <a:cs typeface="Spectral"/>
                <a:sym typeface="Spectral"/>
              </a:rPr>
              <a:t>Solves various synchronization problems. </a:t>
            </a:r>
            <a:endParaRPr sz="1800">
              <a:latin typeface="Spectral"/>
              <a:ea typeface="Spectral"/>
              <a:cs typeface="Spectral"/>
              <a:sym typeface="Spectral"/>
            </a:endParaRPr>
          </a:p>
          <a:p>
            <a:pPr indent="-190500" lvl="0" marL="228600" rtl="0" algn="l">
              <a:lnSpc>
                <a:spcPct val="100000"/>
              </a:lnSpc>
              <a:spcBef>
                <a:spcPts val="1000"/>
              </a:spcBef>
              <a:spcAft>
                <a:spcPts val="1600"/>
              </a:spcAft>
              <a:buSzPts val="1800"/>
              <a:buFont typeface="Noto Sans Symbols"/>
              <a:buChar char="❑"/>
            </a:pPr>
            <a:r>
              <a:rPr b="1" lang="en-US" sz="1800">
                <a:solidFill>
                  <a:srgbClr val="38761D"/>
                </a:solidFill>
                <a:latin typeface="Spectral"/>
                <a:ea typeface="Spectral"/>
                <a:cs typeface="Spectral"/>
                <a:sym typeface="Spectral"/>
              </a:rPr>
              <a:t>Binary Semaphore:</a:t>
            </a:r>
            <a:r>
              <a:rPr b="1" lang="en-US" sz="1800">
                <a:solidFill>
                  <a:schemeClr val="dk1"/>
                </a:solidFill>
                <a:latin typeface="Spectral"/>
                <a:ea typeface="Spectral"/>
                <a:cs typeface="Spectral"/>
                <a:sym typeface="Spectral"/>
              </a:rPr>
              <a:t> </a:t>
            </a:r>
            <a:r>
              <a:rPr lang="en-US" sz="1800">
                <a:latin typeface="Spectral"/>
                <a:ea typeface="Spectral"/>
                <a:cs typeface="Spectral"/>
                <a:sym typeface="Spectral"/>
              </a:rPr>
              <a:t>The value can range only between 0 and 1. This behaves similar to </a:t>
            </a:r>
            <a:r>
              <a:rPr lang="en-US" sz="1800">
                <a:solidFill>
                  <a:srgbClr val="FF0000"/>
                </a:solidFill>
                <a:latin typeface="Spectral"/>
                <a:ea typeface="Spectral"/>
                <a:cs typeface="Spectral"/>
                <a:sym typeface="Spectral"/>
              </a:rPr>
              <a:t>Mutex Lock</a:t>
            </a:r>
            <a:r>
              <a:rPr lang="en-US" sz="1800">
                <a:latin typeface="Spectral"/>
                <a:ea typeface="Spectral"/>
                <a:cs typeface="Spectral"/>
                <a:sym typeface="Spectral"/>
              </a:rPr>
              <a:t>. </a:t>
            </a:r>
            <a:endParaRPr sz="1800">
              <a:latin typeface="Spectral"/>
              <a:ea typeface="Spectral"/>
              <a:cs typeface="Spectral"/>
              <a:sym typeface="Spectr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2"/>
          <p:cNvSpPr txBox="1"/>
          <p:nvPr>
            <p:ph type="title"/>
          </p:nvPr>
        </p:nvSpPr>
        <p:spPr>
          <a:xfrm>
            <a:off x="908861" y="471292"/>
            <a:ext cx="7729800" cy="1188600"/>
          </a:xfrm>
          <a:prstGeom prst="rect">
            <a:avLst/>
          </a:prstGeom>
          <a:solidFill>
            <a:schemeClr val="lt1"/>
          </a:solidFill>
          <a:ln>
            <a:noFill/>
          </a:ln>
        </p:spPr>
        <p:txBody>
          <a:bodyPr anchorCtr="0" anchor="ctr" bIns="182875" lIns="182875" spcFirstLastPara="1" rIns="182875" wrap="square" tIns="182875">
            <a:normAutofit/>
          </a:bodyPr>
          <a:lstStyle/>
          <a:p>
            <a:pPr indent="0" lvl="0" marL="0" rtl="0" algn="l">
              <a:lnSpc>
                <a:spcPct val="90000"/>
              </a:lnSpc>
              <a:spcBef>
                <a:spcPts val="0"/>
              </a:spcBef>
              <a:spcAft>
                <a:spcPts val="0"/>
              </a:spcAft>
              <a:buClr>
                <a:srgbClr val="262626"/>
              </a:buClr>
              <a:buSzPts val="2800"/>
              <a:buFont typeface="Gill Sans"/>
              <a:buNone/>
            </a:pPr>
            <a:r>
              <a:rPr b="1" lang="en-US" sz="3600"/>
              <a:t>Counting Semaphore</a:t>
            </a:r>
            <a:endParaRPr b="1" sz="3600">
              <a:latin typeface="Cambria Math"/>
              <a:ea typeface="Cambria Math"/>
              <a:cs typeface="Cambria Math"/>
              <a:sym typeface="Cambria Math"/>
            </a:endParaRPr>
          </a:p>
        </p:txBody>
      </p:sp>
      <p:sp>
        <p:nvSpPr>
          <p:cNvPr id="200" name="Google Shape;200;p22"/>
          <p:cNvSpPr txBox="1"/>
          <p:nvPr>
            <p:ph idx="1" type="body"/>
          </p:nvPr>
        </p:nvSpPr>
        <p:spPr>
          <a:xfrm>
            <a:off x="908850" y="1659900"/>
            <a:ext cx="10073700" cy="3102000"/>
          </a:xfrm>
          <a:prstGeom prst="rect">
            <a:avLst/>
          </a:prstGeom>
          <a:noFill/>
          <a:ln>
            <a:noFill/>
          </a:ln>
        </p:spPr>
        <p:txBody>
          <a:bodyPr anchorCtr="0" anchor="t" bIns="45700" lIns="91425" spcFirstLastPara="1" rIns="91425" wrap="square" tIns="45700">
            <a:normAutofit/>
          </a:bodyPr>
          <a:lstStyle/>
          <a:p>
            <a:pPr indent="-342900" lvl="0" marL="457200" rtl="0" algn="l">
              <a:lnSpc>
                <a:spcPct val="100000"/>
              </a:lnSpc>
              <a:spcBef>
                <a:spcPts val="1000"/>
              </a:spcBef>
              <a:spcAft>
                <a:spcPts val="0"/>
              </a:spcAft>
              <a:buSzPts val="1800"/>
              <a:buChar char="●"/>
            </a:pPr>
            <a:r>
              <a:rPr lang="en-US" sz="1800">
                <a:latin typeface="Spectral"/>
                <a:ea typeface="Spectral"/>
                <a:cs typeface="Spectral"/>
                <a:sym typeface="Spectral"/>
              </a:rPr>
              <a:t>initialized to the number of resources available, </a:t>
            </a:r>
            <a:r>
              <a:rPr b="1" lang="en-US" sz="1800">
                <a:latin typeface="Spectral"/>
                <a:ea typeface="Spectral"/>
                <a:cs typeface="Spectral"/>
                <a:sym typeface="Spectral"/>
              </a:rPr>
              <a:t>S = n</a:t>
            </a:r>
            <a:endParaRPr b="1" sz="1800">
              <a:latin typeface="Spectral"/>
              <a:ea typeface="Spectral"/>
              <a:cs typeface="Spectral"/>
              <a:sym typeface="Spectral"/>
            </a:endParaRPr>
          </a:p>
          <a:p>
            <a:pPr indent="-342900" lvl="0" marL="457200" rtl="0" algn="l">
              <a:lnSpc>
                <a:spcPct val="100000"/>
              </a:lnSpc>
              <a:spcBef>
                <a:spcPts val="0"/>
              </a:spcBef>
              <a:spcAft>
                <a:spcPts val="0"/>
              </a:spcAft>
              <a:buSzPts val="1800"/>
              <a:buFont typeface="Spectral"/>
              <a:buChar char="●"/>
            </a:pPr>
            <a:r>
              <a:rPr lang="en-US" sz="1800">
                <a:latin typeface="Spectral"/>
                <a:ea typeface="Spectral"/>
                <a:cs typeface="Spectral"/>
                <a:sym typeface="Spectral"/>
              </a:rPr>
              <a:t>Each process that wishes to use a resource performs a wait() operation</a:t>
            </a:r>
            <a:endParaRPr sz="1800">
              <a:latin typeface="Spectral"/>
              <a:ea typeface="Spectral"/>
              <a:cs typeface="Spectral"/>
              <a:sym typeface="Spectral"/>
            </a:endParaRPr>
          </a:p>
          <a:p>
            <a:pPr indent="0" lvl="0" marL="914400" rtl="0" algn="l">
              <a:lnSpc>
                <a:spcPct val="100000"/>
              </a:lnSpc>
              <a:spcBef>
                <a:spcPts val="1600"/>
              </a:spcBef>
              <a:spcAft>
                <a:spcPts val="0"/>
              </a:spcAft>
              <a:buSzPts val="1800"/>
              <a:buNone/>
            </a:pPr>
            <a:r>
              <a:rPr b="1" lang="en-US" sz="1800">
                <a:latin typeface="Spectral"/>
                <a:ea typeface="Spectral"/>
                <a:cs typeface="Spectral"/>
                <a:sym typeface="Spectral"/>
              </a:rPr>
              <a:t>S = S -1</a:t>
            </a:r>
            <a:endParaRPr b="1" sz="1800">
              <a:latin typeface="Spectral"/>
              <a:ea typeface="Spectral"/>
              <a:cs typeface="Spectral"/>
              <a:sym typeface="Spectral"/>
            </a:endParaRPr>
          </a:p>
          <a:p>
            <a:pPr indent="-342900" lvl="0" marL="457200" rtl="0" algn="l">
              <a:lnSpc>
                <a:spcPct val="100000"/>
              </a:lnSpc>
              <a:spcBef>
                <a:spcPts val="1600"/>
              </a:spcBef>
              <a:spcAft>
                <a:spcPts val="0"/>
              </a:spcAft>
              <a:buSzPts val="1800"/>
              <a:buFont typeface="Spectral"/>
              <a:buChar char="●"/>
            </a:pPr>
            <a:r>
              <a:rPr lang="en-US" sz="1800">
                <a:latin typeface="Spectral"/>
                <a:ea typeface="Spectral"/>
                <a:cs typeface="Spectral"/>
                <a:sym typeface="Spectral"/>
              </a:rPr>
              <a:t>When a process releases a resource, it performs a signal() operation</a:t>
            </a:r>
            <a:endParaRPr sz="1800">
              <a:latin typeface="Spectral"/>
              <a:ea typeface="Spectral"/>
              <a:cs typeface="Spectral"/>
              <a:sym typeface="Spectral"/>
            </a:endParaRPr>
          </a:p>
          <a:p>
            <a:pPr indent="0" lvl="0" marL="914400" rtl="0" algn="l">
              <a:lnSpc>
                <a:spcPct val="100000"/>
              </a:lnSpc>
              <a:spcBef>
                <a:spcPts val="1600"/>
              </a:spcBef>
              <a:spcAft>
                <a:spcPts val="0"/>
              </a:spcAft>
              <a:buSzPts val="1800"/>
              <a:buNone/>
            </a:pPr>
            <a:r>
              <a:rPr b="1" lang="en-US" sz="1800">
                <a:latin typeface="Spectral"/>
                <a:ea typeface="Spectral"/>
                <a:cs typeface="Spectral"/>
                <a:sym typeface="Spectral"/>
              </a:rPr>
              <a:t>S = S +1</a:t>
            </a:r>
            <a:endParaRPr b="1" sz="1800">
              <a:latin typeface="Spectral"/>
              <a:ea typeface="Spectral"/>
              <a:cs typeface="Spectral"/>
              <a:sym typeface="Spectral"/>
            </a:endParaRPr>
          </a:p>
          <a:p>
            <a:pPr indent="-342900" lvl="0" marL="457200" rtl="0" algn="l">
              <a:lnSpc>
                <a:spcPct val="100000"/>
              </a:lnSpc>
              <a:spcBef>
                <a:spcPts val="1600"/>
              </a:spcBef>
              <a:spcAft>
                <a:spcPts val="0"/>
              </a:spcAft>
              <a:buSzPts val="1800"/>
              <a:buChar char="●"/>
            </a:pPr>
            <a:r>
              <a:rPr lang="en-US" sz="1800">
                <a:latin typeface="Spectral"/>
                <a:ea typeface="Spectral"/>
                <a:cs typeface="Spectral"/>
                <a:sym typeface="Spectral"/>
              </a:rPr>
              <a:t>When </a:t>
            </a:r>
            <a:r>
              <a:rPr b="1" lang="en-US" sz="1800">
                <a:latin typeface="Spectral"/>
                <a:ea typeface="Spectral"/>
                <a:cs typeface="Spectral"/>
                <a:sym typeface="Spectral"/>
              </a:rPr>
              <a:t>S</a:t>
            </a:r>
            <a:r>
              <a:rPr lang="en-US" sz="1800">
                <a:latin typeface="Spectral"/>
                <a:ea typeface="Spectral"/>
                <a:cs typeface="Spectral"/>
                <a:sym typeface="Spectral"/>
              </a:rPr>
              <a:t> becomes </a:t>
            </a:r>
            <a:r>
              <a:rPr b="1" lang="en-US" sz="1800">
                <a:latin typeface="Spectral"/>
                <a:ea typeface="Spectral"/>
                <a:cs typeface="Spectral"/>
                <a:sym typeface="Spectral"/>
              </a:rPr>
              <a:t>0</a:t>
            </a:r>
            <a:r>
              <a:rPr lang="en-US" sz="1800">
                <a:latin typeface="Spectral"/>
                <a:ea typeface="Spectral"/>
                <a:cs typeface="Spectral"/>
                <a:sym typeface="Spectral"/>
              </a:rPr>
              <a:t>, all resources are being used</a:t>
            </a:r>
            <a:endParaRPr sz="1800">
              <a:latin typeface="Spectral"/>
              <a:ea typeface="Spectral"/>
              <a:cs typeface="Spectral"/>
              <a:sym typeface="Spectral"/>
            </a:endParaRPr>
          </a:p>
          <a:p>
            <a:pPr indent="-342900" lvl="0" marL="457200" rtl="0" algn="l">
              <a:lnSpc>
                <a:spcPct val="100000"/>
              </a:lnSpc>
              <a:spcBef>
                <a:spcPts val="0"/>
              </a:spcBef>
              <a:spcAft>
                <a:spcPts val="0"/>
              </a:spcAft>
              <a:buSzPts val="1800"/>
              <a:buChar char="●"/>
            </a:pPr>
            <a:r>
              <a:rPr lang="en-US" sz="1800">
                <a:latin typeface="Spectral"/>
                <a:ea typeface="Spectral"/>
                <a:cs typeface="Spectral"/>
                <a:sym typeface="Spectral"/>
              </a:rPr>
              <a:t>processes that wish to use a resource will block until </a:t>
            </a:r>
            <a:r>
              <a:rPr b="1" lang="en-US" sz="1800">
                <a:latin typeface="Spectral"/>
                <a:ea typeface="Spectral"/>
                <a:cs typeface="Spectral"/>
                <a:sym typeface="Spectral"/>
              </a:rPr>
              <a:t>S&gt;0</a:t>
            </a:r>
            <a:endParaRPr b="1" sz="1800">
              <a:latin typeface="Spectral"/>
              <a:ea typeface="Spectral"/>
              <a:cs typeface="Spectral"/>
              <a:sym typeface="Spectr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3"/>
          <p:cNvSpPr txBox="1"/>
          <p:nvPr>
            <p:ph type="title"/>
          </p:nvPr>
        </p:nvSpPr>
        <p:spPr>
          <a:xfrm>
            <a:off x="923775" y="441700"/>
            <a:ext cx="9442800" cy="1188600"/>
          </a:xfrm>
          <a:prstGeom prst="rect">
            <a:avLst/>
          </a:prstGeom>
          <a:solidFill>
            <a:schemeClr val="lt1"/>
          </a:solidFill>
          <a:ln>
            <a:noFill/>
          </a:ln>
        </p:spPr>
        <p:txBody>
          <a:bodyPr anchorCtr="0" anchor="ctr" bIns="182875" lIns="182875" spcFirstLastPara="1" rIns="182875" wrap="square" tIns="182875">
            <a:normAutofit/>
          </a:bodyPr>
          <a:lstStyle/>
          <a:p>
            <a:pPr indent="0" lvl="0" marL="0" rtl="0" algn="l">
              <a:lnSpc>
                <a:spcPct val="90000"/>
              </a:lnSpc>
              <a:spcBef>
                <a:spcPts val="0"/>
              </a:spcBef>
              <a:spcAft>
                <a:spcPts val="0"/>
              </a:spcAft>
              <a:buClr>
                <a:srgbClr val="262626"/>
              </a:buClr>
              <a:buSzPts val="1800"/>
              <a:buFont typeface="Gill Sans"/>
              <a:buNone/>
            </a:pPr>
            <a:r>
              <a:rPr b="1" lang="en-US" sz="3600"/>
              <a:t>Binary Semaphore - Synchronization</a:t>
            </a:r>
            <a:endParaRPr b="1" sz="3600">
              <a:latin typeface="Cambria Math"/>
              <a:ea typeface="Cambria Math"/>
              <a:cs typeface="Cambria Math"/>
              <a:sym typeface="Cambria Math"/>
            </a:endParaRPr>
          </a:p>
        </p:txBody>
      </p:sp>
      <p:sp>
        <p:nvSpPr>
          <p:cNvPr id="206" name="Google Shape;206;p23"/>
          <p:cNvSpPr txBox="1"/>
          <p:nvPr>
            <p:ph idx="1" type="body"/>
          </p:nvPr>
        </p:nvSpPr>
        <p:spPr>
          <a:xfrm>
            <a:off x="923775" y="1699025"/>
            <a:ext cx="7729800" cy="2055600"/>
          </a:xfrm>
          <a:prstGeom prst="rect">
            <a:avLst/>
          </a:prstGeom>
          <a:noFill/>
          <a:ln>
            <a:noFill/>
          </a:ln>
        </p:spPr>
        <p:txBody>
          <a:bodyPr anchorCtr="0" anchor="t" bIns="45700" lIns="91425" spcFirstLastPara="1" rIns="91425" wrap="square" tIns="45700">
            <a:normAutofit/>
          </a:bodyPr>
          <a:lstStyle/>
          <a:p>
            <a:pPr indent="-342900" lvl="0" marL="457200" rtl="0" algn="l">
              <a:lnSpc>
                <a:spcPct val="100000"/>
              </a:lnSpc>
              <a:spcBef>
                <a:spcPts val="1000"/>
              </a:spcBef>
              <a:spcAft>
                <a:spcPts val="0"/>
              </a:spcAft>
              <a:buSzPts val="1800"/>
              <a:buFont typeface="Spectral"/>
              <a:buChar char="●"/>
            </a:pPr>
            <a:r>
              <a:rPr lang="en-US" sz="1800">
                <a:latin typeface="Spectral"/>
                <a:ea typeface="Spectral"/>
                <a:cs typeface="Spectral"/>
                <a:sym typeface="Spectral"/>
              </a:rPr>
              <a:t>P</a:t>
            </a:r>
            <a:r>
              <a:rPr baseline="-25000" lang="en-US" sz="1800">
                <a:latin typeface="Spectral"/>
                <a:ea typeface="Spectral"/>
                <a:cs typeface="Spectral"/>
                <a:sym typeface="Spectral"/>
              </a:rPr>
              <a:t>1</a:t>
            </a:r>
            <a:r>
              <a:rPr lang="en-US" sz="1800">
                <a:latin typeface="Spectral"/>
                <a:ea typeface="Spectral"/>
                <a:cs typeface="Spectral"/>
                <a:sym typeface="Spectral"/>
              </a:rPr>
              <a:t> has statement S</a:t>
            </a:r>
            <a:r>
              <a:rPr baseline="-25000" lang="en-US" sz="1800">
                <a:latin typeface="Spectral"/>
                <a:ea typeface="Spectral"/>
                <a:cs typeface="Spectral"/>
                <a:sym typeface="Spectral"/>
              </a:rPr>
              <a:t>1</a:t>
            </a:r>
            <a:endParaRPr b="1" baseline="-25000" sz="1800">
              <a:latin typeface="Spectral"/>
              <a:ea typeface="Spectral"/>
              <a:cs typeface="Spectral"/>
              <a:sym typeface="Spectral"/>
            </a:endParaRPr>
          </a:p>
          <a:p>
            <a:pPr indent="-342900" lvl="0" marL="457200" rtl="0" algn="l">
              <a:lnSpc>
                <a:spcPct val="100000"/>
              </a:lnSpc>
              <a:spcBef>
                <a:spcPts val="0"/>
              </a:spcBef>
              <a:spcAft>
                <a:spcPts val="0"/>
              </a:spcAft>
              <a:buSzPts val="1800"/>
              <a:buFont typeface="Spectral"/>
              <a:buChar char="●"/>
            </a:pPr>
            <a:r>
              <a:rPr lang="en-US" sz="1800">
                <a:latin typeface="Spectral"/>
                <a:ea typeface="Spectral"/>
                <a:cs typeface="Spectral"/>
                <a:sym typeface="Spectral"/>
              </a:rPr>
              <a:t>P</a:t>
            </a:r>
            <a:r>
              <a:rPr baseline="-25000" lang="en-US" sz="1800">
                <a:latin typeface="Spectral"/>
                <a:ea typeface="Spectral"/>
                <a:cs typeface="Spectral"/>
                <a:sym typeface="Spectral"/>
              </a:rPr>
              <a:t>2</a:t>
            </a:r>
            <a:r>
              <a:rPr lang="en-US" sz="1800">
                <a:latin typeface="Spectral"/>
                <a:ea typeface="Spectral"/>
                <a:cs typeface="Spectral"/>
                <a:sym typeface="Spectral"/>
              </a:rPr>
              <a:t> has statement S</a:t>
            </a:r>
            <a:r>
              <a:rPr baseline="-25000" lang="en-US" sz="1800">
                <a:latin typeface="Spectral"/>
                <a:ea typeface="Spectral"/>
                <a:cs typeface="Spectral"/>
                <a:sym typeface="Spectral"/>
              </a:rPr>
              <a:t>2</a:t>
            </a:r>
            <a:endParaRPr baseline="-25000" sz="1800">
              <a:latin typeface="Spectral"/>
              <a:ea typeface="Spectral"/>
              <a:cs typeface="Spectral"/>
              <a:sym typeface="Spectral"/>
            </a:endParaRPr>
          </a:p>
          <a:p>
            <a:pPr indent="0" lvl="0" marL="457200" rtl="0" algn="l">
              <a:lnSpc>
                <a:spcPct val="100000"/>
              </a:lnSpc>
              <a:spcBef>
                <a:spcPts val="1600"/>
              </a:spcBef>
              <a:spcAft>
                <a:spcPts val="0"/>
              </a:spcAft>
              <a:buSzPts val="1800"/>
              <a:buNone/>
            </a:pPr>
            <a:r>
              <a:t/>
            </a:r>
            <a:endParaRPr sz="1800">
              <a:latin typeface="Spectral"/>
              <a:ea typeface="Spectral"/>
              <a:cs typeface="Spectral"/>
              <a:sym typeface="Spectral"/>
            </a:endParaRPr>
          </a:p>
          <a:p>
            <a:pPr indent="-342900" lvl="0" marL="457200" rtl="0" algn="l">
              <a:lnSpc>
                <a:spcPct val="100000"/>
              </a:lnSpc>
              <a:spcBef>
                <a:spcPts val="1600"/>
              </a:spcBef>
              <a:spcAft>
                <a:spcPts val="0"/>
              </a:spcAft>
              <a:buSzPts val="1800"/>
              <a:buFont typeface="Spectral"/>
              <a:buChar char="●"/>
            </a:pPr>
            <a:r>
              <a:rPr lang="en-US" sz="1800">
                <a:latin typeface="Spectral"/>
                <a:ea typeface="Spectral"/>
                <a:cs typeface="Spectral"/>
                <a:sym typeface="Spectral"/>
              </a:rPr>
              <a:t>We want to make sure that S</a:t>
            </a:r>
            <a:r>
              <a:rPr baseline="-25000" lang="en-US" sz="1800">
                <a:latin typeface="Spectral"/>
                <a:ea typeface="Spectral"/>
                <a:cs typeface="Spectral"/>
                <a:sym typeface="Spectral"/>
              </a:rPr>
              <a:t>1</a:t>
            </a:r>
            <a:r>
              <a:rPr lang="en-US" sz="1800">
                <a:latin typeface="Spectral"/>
                <a:ea typeface="Spectral"/>
                <a:cs typeface="Spectral"/>
                <a:sym typeface="Spectral"/>
              </a:rPr>
              <a:t> executes before S</a:t>
            </a:r>
            <a:r>
              <a:rPr baseline="-25000" lang="en-US" sz="1800">
                <a:latin typeface="Spectral"/>
                <a:ea typeface="Spectral"/>
                <a:cs typeface="Spectral"/>
                <a:sym typeface="Spectral"/>
              </a:rPr>
              <a:t>2</a:t>
            </a:r>
            <a:endParaRPr baseline="-25000" sz="1800">
              <a:latin typeface="Spectral"/>
              <a:ea typeface="Spectral"/>
              <a:cs typeface="Spectral"/>
              <a:sym typeface="Spectral"/>
            </a:endParaRPr>
          </a:p>
          <a:p>
            <a:pPr indent="-342900" lvl="0" marL="457200" rtl="0" algn="l">
              <a:lnSpc>
                <a:spcPct val="100000"/>
              </a:lnSpc>
              <a:spcBef>
                <a:spcPts val="0"/>
              </a:spcBef>
              <a:spcAft>
                <a:spcPts val="0"/>
              </a:spcAft>
              <a:buSzPts val="1800"/>
              <a:buChar char="●"/>
            </a:pPr>
            <a:r>
              <a:rPr lang="en-US" sz="1800">
                <a:latin typeface="Spectral"/>
                <a:ea typeface="Spectral"/>
                <a:cs typeface="Spectral"/>
                <a:sym typeface="Spectral"/>
              </a:rPr>
              <a:t>We can use a semaphore variable </a:t>
            </a:r>
            <a:r>
              <a:rPr b="1" lang="en-US" sz="1800">
                <a:solidFill>
                  <a:srgbClr val="FF0000"/>
                </a:solidFill>
                <a:latin typeface="Spectral"/>
                <a:ea typeface="Spectral"/>
                <a:cs typeface="Spectral"/>
                <a:sym typeface="Spectral"/>
              </a:rPr>
              <a:t>sync </a:t>
            </a:r>
            <a:r>
              <a:rPr lang="en-US" sz="1800">
                <a:latin typeface="Spectral"/>
                <a:ea typeface="Spectral"/>
                <a:cs typeface="Spectral"/>
                <a:sym typeface="Spectral"/>
              </a:rPr>
              <a:t>and initialize it to </a:t>
            </a:r>
            <a:r>
              <a:rPr b="1" lang="en-US" sz="1800">
                <a:solidFill>
                  <a:srgbClr val="FF0000"/>
                </a:solidFill>
                <a:latin typeface="Spectral"/>
                <a:ea typeface="Spectral"/>
                <a:cs typeface="Spectral"/>
                <a:sym typeface="Spectral"/>
              </a:rPr>
              <a:t>0</a:t>
            </a:r>
            <a:endParaRPr b="1" sz="1800">
              <a:solidFill>
                <a:srgbClr val="FF0000"/>
              </a:solidFill>
              <a:latin typeface="Spectral"/>
              <a:ea typeface="Spectral"/>
              <a:cs typeface="Spectral"/>
              <a:sym typeface="Spectral"/>
            </a:endParaRPr>
          </a:p>
        </p:txBody>
      </p:sp>
      <p:sp>
        <p:nvSpPr>
          <p:cNvPr id="207" name="Google Shape;207;p23"/>
          <p:cNvSpPr txBox="1"/>
          <p:nvPr/>
        </p:nvSpPr>
        <p:spPr>
          <a:xfrm>
            <a:off x="2094750" y="3939275"/>
            <a:ext cx="2613000" cy="127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1" lang="en-US" sz="1400" u="none" cap="none" strike="noStrike">
                <a:solidFill>
                  <a:srgbClr val="000000"/>
                </a:solidFill>
                <a:latin typeface="Cambria Math"/>
                <a:ea typeface="Cambria Math"/>
                <a:cs typeface="Cambria Math"/>
                <a:sym typeface="Cambria Math"/>
              </a:rPr>
              <a:t>P1: </a:t>
            </a:r>
            <a:endParaRPr b="1" i="1" sz="1400" u="none" cap="none" strike="noStrike">
              <a:solidFill>
                <a:srgbClr val="000000"/>
              </a:solidFill>
              <a:latin typeface="Cambria Math"/>
              <a:ea typeface="Cambria Math"/>
              <a:cs typeface="Cambria Math"/>
              <a:sym typeface="Cambria Math"/>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mbria Math"/>
              <a:ea typeface="Cambria Math"/>
              <a:cs typeface="Cambria Math"/>
              <a:sym typeface="Cambria Math"/>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mbria Math"/>
                <a:ea typeface="Cambria Math"/>
                <a:cs typeface="Cambria Math"/>
                <a:sym typeface="Cambria Math"/>
              </a:rPr>
              <a:t>S1;</a:t>
            </a:r>
            <a:endParaRPr b="0" i="0" sz="1400" u="none" cap="none" strike="noStrike">
              <a:solidFill>
                <a:srgbClr val="000000"/>
              </a:solidFill>
              <a:latin typeface="Cambria Math"/>
              <a:ea typeface="Cambria Math"/>
              <a:cs typeface="Cambria Math"/>
              <a:sym typeface="Cambria Math"/>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mbria Math"/>
                <a:ea typeface="Cambria Math"/>
                <a:cs typeface="Cambria Math"/>
                <a:sym typeface="Cambria Math"/>
              </a:rPr>
              <a:t>signal(sync);</a:t>
            </a:r>
            <a:endParaRPr b="0" i="0" sz="1400" u="none" cap="none" strike="noStrike">
              <a:solidFill>
                <a:srgbClr val="000000"/>
              </a:solidFill>
              <a:latin typeface="Cambria Math"/>
              <a:ea typeface="Cambria Math"/>
              <a:cs typeface="Cambria Math"/>
              <a:sym typeface="Cambria Math"/>
            </a:endParaRPr>
          </a:p>
        </p:txBody>
      </p:sp>
      <p:sp>
        <p:nvSpPr>
          <p:cNvPr id="208" name="Google Shape;208;p23"/>
          <p:cNvSpPr txBox="1"/>
          <p:nvPr/>
        </p:nvSpPr>
        <p:spPr>
          <a:xfrm>
            <a:off x="4869600" y="3939275"/>
            <a:ext cx="2613000" cy="1273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1" lang="en-US" sz="1400" u="none" cap="none" strike="noStrike">
                <a:solidFill>
                  <a:srgbClr val="000000"/>
                </a:solidFill>
                <a:latin typeface="Cambria Math"/>
                <a:ea typeface="Cambria Math"/>
                <a:cs typeface="Cambria Math"/>
                <a:sym typeface="Cambria Math"/>
              </a:rPr>
              <a:t>P2: </a:t>
            </a:r>
            <a:endParaRPr b="1" i="1" sz="1400" u="none" cap="none" strike="noStrike">
              <a:solidFill>
                <a:srgbClr val="000000"/>
              </a:solidFill>
              <a:latin typeface="Cambria Math"/>
              <a:ea typeface="Cambria Math"/>
              <a:cs typeface="Cambria Math"/>
              <a:sym typeface="Cambria Math"/>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mbria Math"/>
              <a:ea typeface="Cambria Math"/>
              <a:cs typeface="Cambria Math"/>
              <a:sym typeface="Cambria Math"/>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mbria Math"/>
                <a:ea typeface="Cambria Math"/>
                <a:cs typeface="Cambria Math"/>
                <a:sym typeface="Cambria Math"/>
              </a:rPr>
              <a:t>wait(sync);</a:t>
            </a:r>
            <a:endParaRPr b="0" i="0" sz="1400" u="none" cap="none" strike="noStrike">
              <a:solidFill>
                <a:srgbClr val="000000"/>
              </a:solidFill>
              <a:latin typeface="Cambria Math"/>
              <a:ea typeface="Cambria Math"/>
              <a:cs typeface="Cambria Math"/>
              <a:sym typeface="Cambria Math"/>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mbria Math"/>
                <a:ea typeface="Cambria Math"/>
                <a:cs typeface="Cambria Math"/>
                <a:sym typeface="Cambria Math"/>
              </a:rPr>
              <a:t>S2;</a:t>
            </a:r>
            <a:endParaRPr b="0" i="0" sz="1400" u="none" cap="none" strike="noStrike">
              <a:solidFill>
                <a:srgbClr val="000000"/>
              </a:solidFill>
              <a:latin typeface="Cambria Math"/>
              <a:ea typeface="Cambria Math"/>
              <a:cs typeface="Cambria Math"/>
              <a:sym typeface="Cambria Math"/>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4"/>
          <p:cNvSpPr txBox="1"/>
          <p:nvPr>
            <p:ph type="title"/>
          </p:nvPr>
        </p:nvSpPr>
        <p:spPr>
          <a:xfrm>
            <a:off x="878221" y="442150"/>
            <a:ext cx="10311600" cy="1188600"/>
          </a:xfrm>
          <a:prstGeom prst="rect">
            <a:avLst/>
          </a:prstGeom>
          <a:solidFill>
            <a:schemeClr val="lt1"/>
          </a:solidFill>
          <a:ln>
            <a:noFill/>
          </a:ln>
        </p:spPr>
        <p:txBody>
          <a:bodyPr anchorCtr="0" anchor="ctr" bIns="182875" lIns="182875" spcFirstLastPara="1" rIns="182875" wrap="square" tIns="182875">
            <a:normAutofit/>
          </a:bodyPr>
          <a:lstStyle/>
          <a:p>
            <a:pPr indent="0" lvl="0" marL="0" rtl="0" algn="l">
              <a:lnSpc>
                <a:spcPct val="90000"/>
              </a:lnSpc>
              <a:spcBef>
                <a:spcPts val="0"/>
              </a:spcBef>
              <a:spcAft>
                <a:spcPts val="0"/>
              </a:spcAft>
              <a:buClr>
                <a:srgbClr val="262626"/>
              </a:buClr>
              <a:buSzPts val="2800"/>
              <a:buFont typeface="Gill Sans"/>
              <a:buNone/>
            </a:pPr>
            <a:r>
              <a:rPr b="1" lang="en-US" sz="3600"/>
              <a:t>Mutual Exclusion With Semaphores</a:t>
            </a:r>
            <a:endParaRPr b="1" sz="3600"/>
          </a:p>
        </p:txBody>
      </p:sp>
      <p:sp>
        <p:nvSpPr>
          <p:cNvPr id="214" name="Google Shape;214;p24"/>
          <p:cNvSpPr txBox="1"/>
          <p:nvPr>
            <p:ph idx="1" type="body"/>
          </p:nvPr>
        </p:nvSpPr>
        <p:spPr>
          <a:xfrm>
            <a:off x="878223" y="1874275"/>
            <a:ext cx="8807315" cy="1279472"/>
          </a:xfrm>
          <a:prstGeom prst="rect">
            <a:avLst/>
          </a:prstGeom>
          <a:noFill/>
          <a:ln>
            <a:noFill/>
          </a:ln>
        </p:spPr>
        <p:txBody>
          <a:bodyPr anchorCtr="0" anchor="t" bIns="45700" lIns="91425" spcFirstLastPara="1" rIns="91425" wrap="square" tIns="45700">
            <a:noAutofit/>
          </a:bodyPr>
          <a:lstStyle/>
          <a:p>
            <a:pPr indent="-215900" lvl="0" marL="228600" rtl="0" algn="l">
              <a:lnSpc>
                <a:spcPct val="100000"/>
              </a:lnSpc>
              <a:spcBef>
                <a:spcPts val="0"/>
              </a:spcBef>
              <a:spcAft>
                <a:spcPts val="0"/>
              </a:spcAft>
              <a:buSzPts val="1800"/>
              <a:buFont typeface="Spectral"/>
              <a:buChar char="●"/>
            </a:pPr>
            <a:r>
              <a:rPr lang="en-US" sz="1800">
                <a:latin typeface="Spectral"/>
                <a:ea typeface="Spectral"/>
                <a:cs typeface="Spectral"/>
                <a:sym typeface="Spectral"/>
              </a:rPr>
              <a:t>Binary Semaphores (mutex) can be used to solve CS problem.</a:t>
            </a:r>
            <a:endParaRPr sz="1800">
              <a:latin typeface="Spectral"/>
              <a:ea typeface="Spectral"/>
              <a:cs typeface="Spectral"/>
              <a:sym typeface="Spectral"/>
            </a:endParaRPr>
          </a:p>
          <a:p>
            <a:pPr indent="-215900" lvl="0" marL="228600" rtl="0" algn="l">
              <a:lnSpc>
                <a:spcPct val="100000"/>
              </a:lnSpc>
              <a:spcBef>
                <a:spcPts val="1000"/>
              </a:spcBef>
              <a:spcAft>
                <a:spcPts val="0"/>
              </a:spcAft>
              <a:buSzPts val="1800"/>
              <a:buFont typeface="Spectral"/>
              <a:buChar char="●"/>
            </a:pPr>
            <a:r>
              <a:rPr lang="en-US" sz="1800">
                <a:latin typeface="Spectral"/>
                <a:ea typeface="Spectral"/>
                <a:cs typeface="Spectral"/>
                <a:sym typeface="Spectral"/>
              </a:rPr>
              <a:t>A semaphore variable (say mutex) can be shared by n processes  and initialized to 1.</a:t>
            </a:r>
            <a:endParaRPr sz="1800">
              <a:latin typeface="Spectral"/>
              <a:ea typeface="Spectral"/>
              <a:cs typeface="Spectral"/>
              <a:sym typeface="Spectral"/>
            </a:endParaRPr>
          </a:p>
          <a:p>
            <a:pPr indent="-215900" lvl="0" marL="228600" rtl="0" algn="l">
              <a:lnSpc>
                <a:spcPct val="100000"/>
              </a:lnSpc>
              <a:spcBef>
                <a:spcPts val="1000"/>
              </a:spcBef>
              <a:spcAft>
                <a:spcPts val="0"/>
              </a:spcAft>
              <a:buSzPts val="1800"/>
              <a:buFont typeface="Spectral"/>
              <a:buChar char="●"/>
            </a:pPr>
            <a:r>
              <a:rPr lang="en-US" sz="1800">
                <a:latin typeface="Spectral"/>
                <a:ea typeface="Spectral"/>
                <a:cs typeface="Spectral"/>
                <a:sym typeface="Spectral"/>
              </a:rPr>
              <a:t>Each process is structured as follows :</a:t>
            </a:r>
            <a:endParaRPr sz="1800">
              <a:latin typeface="Spectral"/>
              <a:ea typeface="Spectral"/>
              <a:cs typeface="Spectral"/>
              <a:sym typeface="Spectral"/>
            </a:endParaRPr>
          </a:p>
        </p:txBody>
      </p:sp>
      <p:sp>
        <p:nvSpPr>
          <p:cNvPr id="215" name="Google Shape;215;p24"/>
          <p:cNvSpPr txBox="1"/>
          <p:nvPr/>
        </p:nvSpPr>
        <p:spPr>
          <a:xfrm>
            <a:off x="3107989" y="3153747"/>
            <a:ext cx="4347781" cy="2249526"/>
          </a:xfrm>
          <a:prstGeom prst="rect">
            <a:avLst/>
          </a:prstGeom>
          <a:noFill/>
          <a:ln cap="flat" cmpd="sng" w="9525">
            <a:solidFill>
              <a:srgbClr val="24292B"/>
            </a:solidFill>
            <a:prstDash val="solid"/>
            <a:round/>
            <a:headEnd len="sm" w="sm" type="none"/>
            <a:tailEnd len="sm" w="sm" type="none"/>
          </a:ln>
        </p:spPr>
        <p:txBody>
          <a:bodyPr anchorCtr="0" anchor="t" bIns="45700" lIns="91425" spcFirstLastPara="1" rIns="91425" wrap="square" tIns="45700">
            <a:noAutofit/>
          </a:bodyPr>
          <a:lstStyle/>
          <a:p>
            <a:pPr indent="0" lvl="1" marL="457200" marR="0" rtl="0" algn="l">
              <a:lnSpc>
                <a:spcPct val="80000"/>
              </a:lnSpc>
              <a:spcBef>
                <a:spcPts val="1000"/>
              </a:spcBef>
              <a:spcAft>
                <a:spcPts val="0"/>
              </a:spcAft>
              <a:buClr>
                <a:schemeClr val="accent2"/>
              </a:buClr>
              <a:buSzPts val="1625"/>
              <a:buFont typeface="Arial"/>
              <a:buNone/>
            </a:pPr>
            <a:r>
              <a:rPr b="0" i="0" lang="en-US" sz="1600" u="none" cap="none" strike="noStrike">
                <a:solidFill>
                  <a:srgbClr val="3F3F3F"/>
                </a:solidFill>
                <a:latin typeface="Consolas"/>
                <a:ea typeface="Consolas"/>
                <a:cs typeface="Consolas"/>
                <a:sym typeface="Consolas"/>
              </a:rPr>
              <a:t>do{</a:t>
            </a:r>
            <a:endParaRPr b="0" i="0" sz="1600" u="none" cap="none" strike="noStrike">
              <a:solidFill>
                <a:srgbClr val="3F3F3F"/>
              </a:solidFill>
              <a:latin typeface="Consolas"/>
              <a:ea typeface="Consolas"/>
              <a:cs typeface="Consolas"/>
              <a:sym typeface="Consolas"/>
            </a:endParaRPr>
          </a:p>
          <a:p>
            <a:pPr indent="0" lvl="1" marL="457200" marR="0" rtl="0" algn="l">
              <a:lnSpc>
                <a:spcPct val="80000"/>
              </a:lnSpc>
              <a:spcBef>
                <a:spcPts val="1000"/>
              </a:spcBef>
              <a:spcAft>
                <a:spcPts val="0"/>
              </a:spcAft>
              <a:buClr>
                <a:schemeClr val="accent2"/>
              </a:buClr>
              <a:buSzPts val="1625"/>
              <a:buFont typeface="Arial"/>
              <a:buNone/>
            </a:pPr>
            <a:r>
              <a:rPr b="0" i="0" lang="en-US" sz="1600" u="none" cap="none" strike="noStrike">
                <a:solidFill>
                  <a:srgbClr val="3F3F3F"/>
                </a:solidFill>
                <a:latin typeface="Consolas"/>
                <a:ea typeface="Consolas"/>
                <a:cs typeface="Consolas"/>
                <a:sym typeface="Consolas"/>
              </a:rPr>
              <a:t>	wait (mutex);</a:t>
            </a:r>
            <a:endParaRPr b="0" i="0" sz="1600" u="none" cap="none" strike="noStrike">
              <a:solidFill>
                <a:srgbClr val="3F3F3F"/>
              </a:solidFill>
              <a:latin typeface="Consolas"/>
              <a:ea typeface="Consolas"/>
              <a:cs typeface="Consolas"/>
              <a:sym typeface="Consolas"/>
            </a:endParaRPr>
          </a:p>
          <a:p>
            <a:pPr indent="0" lvl="1" marL="457200" marR="0" rtl="0" algn="l">
              <a:lnSpc>
                <a:spcPct val="80000"/>
              </a:lnSpc>
              <a:spcBef>
                <a:spcPts val="1000"/>
              </a:spcBef>
              <a:spcAft>
                <a:spcPts val="0"/>
              </a:spcAft>
              <a:buClr>
                <a:schemeClr val="accent2"/>
              </a:buClr>
              <a:buSzPts val="1625"/>
              <a:buFont typeface="Arial"/>
              <a:buNone/>
            </a:pPr>
            <a:r>
              <a:rPr b="0" i="0" lang="en-US" sz="1600" u="none" cap="none" strike="noStrike">
                <a:solidFill>
                  <a:srgbClr val="3F3F3F"/>
                </a:solidFill>
                <a:latin typeface="Consolas"/>
                <a:ea typeface="Consolas"/>
                <a:cs typeface="Consolas"/>
                <a:sym typeface="Consolas"/>
              </a:rPr>
              <a:t>		//critical section</a:t>
            </a:r>
            <a:endParaRPr b="0" i="0" sz="1600" u="none" cap="none" strike="noStrike">
              <a:solidFill>
                <a:srgbClr val="3F3F3F"/>
              </a:solidFill>
              <a:latin typeface="Consolas"/>
              <a:ea typeface="Consolas"/>
              <a:cs typeface="Consolas"/>
              <a:sym typeface="Consolas"/>
            </a:endParaRPr>
          </a:p>
          <a:p>
            <a:pPr indent="0" lvl="1" marL="457200" marR="0" rtl="0" algn="l">
              <a:lnSpc>
                <a:spcPct val="80000"/>
              </a:lnSpc>
              <a:spcBef>
                <a:spcPts val="1000"/>
              </a:spcBef>
              <a:spcAft>
                <a:spcPts val="0"/>
              </a:spcAft>
              <a:buClr>
                <a:schemeClr val="accent2"/>
              </a:buClr>
              <a:buSzPts val="1625"/>
              <a:buFont typeface="Arial"/>
              <a:buNone/>
            </a:pPr>
            <a:r>
              <a:rPr b="0" i="0" lang="en-US" sz="1600" u="none" cap="none" strike="noStrike">
                <a:solidFill>
                  <a:srgbClr val="3F3F3F"/>
                </a:solidFill>
                <a:latin typeface="Consolas"/>
                <a:ea typeface="Consolas"/>
                <a:cs typeface="Consolas"/>
                <a:sym typeface="Consolas"/>
              </a:rPr>
              <a:t>	signal(mutex);</a:t>
            </a:r>
            <a:endParaRPr b="0" i="0" sz="1600" u="none" cap="none" strike="noStrike">
              <a:solidFill>
                <a:srgbClr val="3F3F3F"/>
              </a:solidFill>
              <a:latin typeface="Consolas"/>
              <a:ea typeface="Consolas"/>
              <a:cs typeface="Consolas"/>
              <a:sym typeface="Consolas"/>
            </a:endParaRPr>
          </a:p>
          <a:p>
            <a:pPr indent="0" lvl="1" marL="457200" marR="0" rtl="0" algn="l">
              <a:lnSpc>
                <a:spcPct val="80000"/>
              </a:lnSpc>
              <a:spcBef>
                <a:spcPts val="1000"/>
              </a:spcBef>
              <a:spcAft>
                <a:spcPts val="0"/>
              </a:spcAft>
              <a:buClr>
                <a:schemeClr val="accent2"/>
              </a:buClr>
              <a:buSzPts val="1625"/>
              <a:buFont typeface="Arial"/>
              <a:buNone/>
            </a:pPr>
            <a:r>
              <a:rPr b="0" i="0" lang="en-US" sz="1600" u="none" cap="none" strike="noStrike">
                <a:solidFill>
                  <a:srgbClr val="3F3F3F"/>
                </a:solidFill>
                <a:latin typeface="Consolas"/>
                <a:ea typeface="Consolas"/>
                <a:cs typeface="Consolas"/>
                <a:sym typeface="Consolas"/>
              </a:rPr>
              <a:t>		//remainder section</a:t>
            </a:r>
            <a:endParaRPr b="0" i="0" sz="1600" u="none" cap="none" strike="noStrike">
              <a:solidFill>
                <a:srgbClr val="3F3F3F"/>
              </a:solidFill>
              <a:latin typeface="Consolas"/>
              <a:ea typeface="Consolas"/>
              <a:cs typeface="Consolas"/>
              <a:sym typeface="Consolas"/>
            </a:endParaRPr>
          </a:p>
          <a:p>
            <a:pPr indent="0" lvl="1" marL="457200" marR="0" rtl="0" algn="l">
              <a:lnSpc>
                <a:spcPct val="80000"/>
              </a:lnSpc>
              <a:spcBef>
                <a:spcPts val="1000"/>
              </a:spcBef>
              <a:spcAft>
                <a:spcPts val="0"/>
              </a:spcAft>
              <a:buClr>
                <a:schemeClr val="accent2"/>
              </a:buClr>
              <a:buSzPts val="1625"/>
              <a:buFont typeface="Arial"/>
              <a:buNone/>
            </a:pPr>
            <a:r>
              <a:rPr b="0" i="0" lang="en-US" sz="1600" u="none" cap="none" strike="noStrike">
                <a:solidFill>
                  <a:srgbClr val="3F3F3F"/>
                </a:solidFill>
                <a:latin typeface="Consolas"/>
                <a:ea typeface="Consolas"/>
                <a:cs typeface="Consolas"/>
                <a:sym typeface="Consolas"/>
              </a:rPr>
              <a:t>}while (TRUE);</a:t>
            </a:r>
            <a:endParaRPr b="0" i="0" sz="1600" u="none" cap="none" strike="noStrike">
              <a:solidFill>
                <a:srgbClr val="3F3F3F"/>
              </a:solidFill>
              <a:latin typeface="Consolas"/>
              <a:ea typeface="Consolas"/>
              <a:cs typeface="Consolas"/>
              <a:sym typeface="Consola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2"/>
          <p:cNvSpPr txBox="1"/>
          <p:nvPr>
            <p:ph type="title"/>
          </p:nvPr>
        </p:nvSpPr>
        <p:spPr>
          <a:xfrm>
            <a:off x="1183960" y="304028"/>
            <a:ext cx="7729800" cy="1188600"/>
          </a:xfrm>
          <a:prstGeom prst="rect">
            <a:avLst/>
          </a:prstGeom>
          <a:noFill/>
          <a:ln>
            <a:noFill/>
          </a:ln>
        </p:spPr>
        <p:txBody>
          <a:bodyPr anchorCtr="0" anchor="ctr" bIns="182875" lIns="182875" spcFirstLastPara="1" rIns="182875" wrap="square" tIns="182875">
            <a:normAutofit/>
          </a:bodyPr>
          <a:lstStyle/>
          <a:p>
            <a:pPr indent="0" lvl="0" marL="0" rtl="0" algn="l">
              <a:lnSpc>
                <a:spcPct val="90000"/>
              </a:lnSpc>
              <a:spcBef>
                <a:spcPts val="0"/>
              </a:spcBef>
              <a:spcAft>
                <a:spcPts val="0"/>
              </a:spcAft>
              <a:buClr>
                <a:srgbClr val="262626"/>
              </a:buClr>
              <a:buSzPts val="2800"/>
              <a:buFont typeface="Gill Sans"/>
              <a:buNone/>
            </a:pPr>
            <a:r>
              <a:rPr b="1" lang="en-US" sz="3600"/>
              <a:t>BACKGROUND</a:t>
            </a:r>
            <a:endParaRPr b="1" sz="3600"/>
          </a:p>
        </p:txBody>
      </p:sp>
      <p:sp>
        <p:nvSpPr>
          <p:cNvPr id="75" name="Google Shape;75;p2"/>
          <p:cNvSpPr txBox="1"/>
          <p:nvPr>
            <p:ph idx="1" type="body"/>
          </p:nvPr>
        </p:nvSpPr>
        <p:spPr>
          <a:xfrm>
            <a:off x="1195574" y="1504511"/>
            <a:ext cx="9729600" cy="3102000"/>
          </a:xfrm>
          <a:prstGeom prst="rect">
            <a:avLst/>
          </a:prstGeom>
          <a:noFill/>
          <a:ln>
            <a:noFill/>
          </a:ln>
        </p:spPr>
        <p:txBody>
          <a:bodyPr anchorCtr="0" anchor="t" bIns="45700" lIns="91425" spcFirstLastPara="1" rIns="91425" wrap="square" tIns="45700">
            <a:normAutofit/>
          </a:bodyPr>
          <a:lstStyle/>
          <a:p>
            <a:pPr indent="-215900" lvl="0" marL="228600" rtl="0" algn="just">
              <a:lnSpc>
                <a:spcPct val="90000"/>
              </a:lnSpc>
              <a:spcBef>
                <a:spcPts val="0"/>
              </a:spcBef>
              <a:spcAft>
                <a:spcPts val="0"/>
              </a:spcAft>
              <a:buSzPts val="1800"/>
              <a:buFont typeface="Spectral"/>
              <a:buChar char="●"/>
            </a:pPr>
            <a:r>
              <a:rPr lang="en-US" sz="1800">
                <a:latin typeface="Spectral"/>
                <a:ea typeface="Spectral"/>
                <a:cs typeface="Spectral"/>
                <a:sym typeface="Spectral"/>
              </a:rPr>
              <a:t>Processes can execute concurrently or in parallel</a:t>
            </a:r>
            <a:endParaRPr sz="1800">
              <a:latin typeface="Spectral"/>
              <a:ea typeface="Spectral"/>
              <a:cs typeface="Spectral"/>
              <a:sym typeface="Spectral"/>
            </a:endParaRPr>
          </a:p>
          <a:p>
            <a:pPr indent="-215900" lvl="0" marL="228600" rtl="0" algn="just">
              <a:lnSpc>
                <a:spcPct val="90000"/>
              </a:lnSpc>
              <a:spcBef>
                <a:spcPts val="1000"/>
              </a:spcBef>
              <a:spcAft>
                <a:spcPts val="0"/>
              </a:spcAft>
              <a:buSzPts val="1800"/>
              <a:buFont typeface="Spectral"/>
              <a:buChar char="●"/>
            </a:pPr>
            <a:r>
              <a:rPr lang="en-US" sz="1800">
                <a:latin typeface="Spectral"/>
                <a:ea typeface="Spectral"/>
                <a:cs typeface="Spectral"/>
                <a:sym typeface="Spectral"/>
              </a:rPr>
              <a:t>CPU scheduler switches rapidly between processes to provide concurrent execution</a:t>
            </a:r>
            <a:endParaRPr sz="1800">
              <a:latin typeface="Spectral"/>
              <a:ea typeface="Spectral"/>
              <a:cs typeface="Spectral"/>
              <a:sym typeface="Spectral"/>
            </a:endParaRPr>
          </a:p>
          <a:p>
            <a:pPr indent="-215900" lvl="0" marL="228600" rtl="0" algn="just">
              <a:lnSpc>
                <a:spcPct val="90000"/>
              </a:lnSpc>
              <a:spcBef>
                <a:spcPts val="1000"/>
              </a:spcBef>
              <a:spcAft>
                <a:spcPts val="0"/>
              </a:spcAft>
              <a:buSzPts val="1800"/>
              <a:buFont typeface="Spectral"/>
              <a:buChar char="●"/>
            </a:pPr>
            <a:r>
              <a:rPr lang="en-US" sz="1800">
                <a:latin typeface="Spectral"/>
                <a:ea typeface="Spectral"/>
                <a:cs typeface="Spectral"/>
                <a:sym typeface="Spectral"/>
              </a:rPr>
              <a:t>A process may be interrupted at any point in its instruction stream</a:t>
            </a:r>
            <a:endParaRPr sz="1800">
              <a:latin typeface="Spectral"/>
              <a:ea typeface="Spectral"/>
              <a:cs typeface="Spectral"/>
              <a:sym typeface="Spectral"/>
            </a:endParaRPr>
          </a:p>
          <a:p>
            <a:pPr indent="-215900" lvl="0" marL="228600" rtl="0" algn="just">
              <a:lnSpc>
                <a:spcPct val="90000"/>
              </a:lnSpc>
              <a:spcBef>
                <a:spcPts val="1000"/>
              </a:spcBef>
              <a:spcAft>
                <a:spcPts val="0"/>
              </a:spcAft>
              <a:buSzPts val="1800"/>
              <a:buFont typeface="Spectral"/>
              <a:buChar char="●"/>
            </a:pPr>
            <a:r>
              <a:rPr lang="en-US" sz="1800">
                <a:latin typeface="Spectral"/>
                <a:ea typeface="Spectral"/>
                <a:cs typeface="Spectral"/>
                <a:sym typeface="Spectral"/>
              </a:rPr>
              <a:t>Parallel execution, in which two instruction streams execute simultaneously on separate processing cores</a:t>
            </a:r>
            <a:endParaRPr sz="1800">
              <a:latin typeface="Spectral"/>
              <a:ea typeface="Spectral"/>
              <a:cs typeface="Spectral"/>
              <a:sym typeface="Spectral"/>
            </a:endParaRPr>
          </a:p>
          <a:p>
            <a:pPr indent="-215900" lvl="0" marL="228600" rtl="0" algn="just">
              <a:lnSpc>
                <a:spcPct val="90000"/>
              </a:lnSpc>
              <a:spcBef>
                <a:spcPts val="1000"/>
              </a:spcBef>
              <a:spcAft>
                <a:spcPts val="1600"/>
              </a:spcAft>
              <a:buSzPts val="1800"/>
              <a:buFont typeface="Spectral"/>
              <a:buChar char="●"/>
            </a:pPr>
            <a:r>
              <a:rPr lang="en-US" sz="1800">
                <a:latin typeface="Spectral"/>
                <a:ea typeface="Spectral"/>
                <a:cs typeface="Spectral"/>
                <a:sym typeface="Spectral"/>
              </a:rPr>
              <a:t>We will explain </a:t>
            </a:r>
            <a:r>
              <a:rPr lang="en-US" sz="1800">
                <a:solidFill>
                  <a:srgbClr val="FF0000"/>
                </a:solidFill>
                <a:latin typeface="Spectral"/>
                <a:ea typeface="Spectral"/>
                <a:cs typeface="Spectral"/>
                <a:sym typeface="Spectral"/>
              </a:rPr>
              <a:t>how concurrent or parallel execution</a:t>
            </a:r>
            <a:r>
              <a:rPr lang="en-US" sz="1800">
                <a:latin typeface="Spectral"/>
                <a:ea typeface="Spectral"/>
                <a:cs typeface="Spectral"/>
                <a:sym typeface="Spectral"/>
              </a:rPr>
              <a:t> can contribute to issues involving the </a:t>
            </a:r>
            <a:r>
              <a:rPr lang="en-US" sz="1800">
                <a:solidFill>
                  <a:srgbClr val="FF0000"/>
                </a:solidFill>
                <a:latin typeface="Spectral"/>
                <a:ea typeface="Spectral"/>
                <a:cs typeface="Spectral"/>
                <a:sym typeface="Spectral"/>
              </a:rPr>
              <a:t>integrity of data shared </a:t>
            </a:r>
            <a:r>
              <a:rPr lang="en-US" sz="1800">
                <a:latin typeface="Spectral"/>
                <a:ea typeface="Spectral"/>
                <a:cs typeface="Spectral"/>
                <a:sym typeface="Spectral"/>
              </a:rPr>
              <a:t>by several processes</a:t>
            </a:r>
            <a:endParaRPr sz="1800">
              <a:latin typeface="Spectral"/>
              <a:ea typeface="Spectral"/>
              <a:cs typeface="Spectral"/>
              <a:sym typeface="Spectr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6"/>
          <p:cNvSpPr txBox="1"/>
          <p:nvPr>
            <p:ph type="ctrTitle"/>
          </p:nvPr>
        </p:nvSpPr>
        <p:spPr>
          <a:xfrm>
            <a:off x="2410500" y="2404200"/>
            <a:ext cx="7371000" cy="2049600"/>
          </a:xfrm>
          <a:prstGeom prst="rect">
            <a:avLst/>
          </a:prstGeom>
          <a:solidFill>
            <a:srgbClr val="FFFFFF"/>
          </a:solidFill>
          <a:ln>
            <a:noFill/>
          </a:ln>
        </p:spPr>
        <p:txBody>
          <a:bodyPr anchorCtr="1" anchor="ctr" bIns="182875" lIns="274300" spcFirstLastPara="1" rIns="274300" wrap="square" tIns="182875">
            <a:normAutofit/>
          </a:bodyPr>
          <a:lstStyle/>
          <a:p>
            <a:pPr indent="0" lvl="0" marL="0" rtl="0" algn="ctr">
              <a:lnSpc>
                <a:spcPct val="90000"/>
              </a:lnSpc>
              <a:spcBef>
                <a:spcPts val="0"/>
              </a:spcBef>
              <a:spcAft>
                <a:spcPts val="0"/>
              </a:spcAft>
              <a:buClr>
                <a:srgbClr val="262626"/>
              </a:buClr>
              <a:buSzPts val="3800"/>
              <a:buFont typeface="Gill Sans"/>
              <a:buNone/>
            </a:pPr>
            <a:r>
              <a:rPr lang="en-US" sz="3300"/>
              <a:t>OPERATING SYSTEMS</a:t>
            </a:r>
            <a:endParaRPr sz="3300"/>
          </a:p>
          <a:p>
            <a:pPr indent="0" lvl="0" marL="0" rtl="0" algn="ctr">
              <a:lnSpc>
                <a:spcPct val="90000"/>
              </a:lnSpc>
              <a:spcBef>
                <a:spcPts val="0"/>
              </a:spcBef>
              <a:spcAft>
                <a:spcPts val="0"/>
              </a:spcAft>
              <a:buClr>
                <a:srgbClr val="262626"/>
              </a:buClr>
              <a:buSzPts val="3800"/>
              <a:buFont typeface="Gill Sans"/>
              <a:buNone/>
            </a:pPr>
            <a:r>
              <a:rPr b="1" lang="en-US" sz="5300">
                <a:solidFill>
                  <a:srgbClr val="38761D"/>
                </a:solidFill>
              </a:rPr>
              <a:t>Semaphore Implementation</a:t>
            </a:r>
            <a:endParaRPr b="1" sz="5300">
              <a:solidFill>
                <a:srgbClr val="38761D"/>
              </a:solidFill>
            </a:endParaRPr>
          </a:p>
        </p:txBody>
      </p:sp>
      <p:sp>
        <p:nvSpPr>
          <p:cNvPr id="221" name="Google Shape;221;p26"/>
          <p:cNvSpPr txBox="1"/>
          <p:nvPr/>
        </p:nvSpPr>
        <p:spPr>
          <a:xfrm>
            <a:off x="11199750" y="6216650"/>
            <a:ext cx="582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Spectral"/>
                <a:ea typeface="Spectral"/>
                <a:cs typeface="Spectral"/>
                <a:sym typeface="Spectral"/>
              </a:rPr>
              <a:t>FBA</a:t>
            </a:r>
            <a:endParaRPr b="0" i="0" sz="1400" u="none" cap="none" strike="noStrike">
              <a:solidFill>
                <a:srgbClr val="000000"/>
              </a:solidFill>
              <a:latin typeface="Spectral"/>
              <a:ea typeface="Spectral"/>
              <a:cs typeface="Spectral"/>
              <a:sym typeface="Spectr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7"/>
          <p:cNvSpPr txBox="1"/>
          <p:nvPr>
            <p:ph type="title"/>
          </p:nvPr>
        </p:nvSpPr>
        <p:spPr>
          <a:xfrm>
            <a:off x="908886" y="471317"/>
            <a:ext cx="7729800" cy="1188600"/>
          </a:xfrm>
          <a:prstGeom prst="rect">
            <a:avLst/>
          </a:prstGeom>
          <a:solidFill>
            <a:schemeClr val="lt1"/>
          </a:solidFill>
          <a:ln>
            <a:noFill/>
          </a:ln>
        </p:spPr>
        <p:txBody>
          <a:bodyPr anchorCtr="0" anchor="ctr" bIns="182875" lIns="182875" spcFirstLastPara="1" rIns="182875" wrap="square" tIns="182875">
            <a:normAutofit/>
          </a:bodyPr>
          <a:lstStyle/>
          <a:p>
            <a:pPr indent="0" lvl="0" marL="0" rtl="0" algn="l">
              <a:lnSpc>
                <a:spcPct val="90000"/>
              </a:lnSpc>
              <a:spcBef>
                <a:spcPts val="0"/>
              </a:spcBef>
              <a:spcAft>
                <a:spcPts val="0"/>
              </a:spcAft>
              <a:buClr>
                <a:srgbClr val="262626"/>
              </a:buClr>
              <a:buSzPts val="2800"/>
              <a:buFont typeface="Gill Sans"/>
              <a:buNone/>
            </a:pPr>
            <a:r>
              <a:rPr b="1" lang="en-US" sz="3600"/>
              <a:t>SEMAPHORE IMPLEMENTATION</a:t>
            </a:r>
            <a:endParaRPr b="1" sz="3600"/>
          </a:p>
        </p:txBody>
      </p:sp>
      <p:sp>
        <p:nvSpPr>
          <p:cNvPr id="227" name="Google Shape;227;p27"/>
          <p:cNvSpPr txBox="1"/>
          <p:nvPr>
            <p:ph idx="1" type="body"/>
          </p:nvPr>
        </p:nvSpPr>
        <p:spPr>
          <a:xfrm>
            <a:off x="908875" y="1827325"/>
            <a:ext cx="10093500" cy="3573600"/>
          </a:xfrm>
          <a:prstGeom prst="rect">
            <a:avLst/>
          </a:prstGeom>
          <a:noFill/>
          <a:ln>
            <a:noFill/>
          </a:ln>
        </p:spPr>
        <p:txBody>
          <a:bodyPr anchorCtr="0" anchor="t" bIns="45700" lIns="91425" spcFirstLastPara="1" rIns="91425" wrap="square" tIns="45700">
            <a:noAutofit/>
          </a:bodyPr>
          <a:lstStyle/>
          <a:p>
            <a:pPr indent="-215900" lvl="0" marL="228600" rtl="0" algn="just">
              <a:lnSpc>
                <a:spcPct val="100000"/>
              </a:lnSpc>
              <a:spcBef>
                <a:spcPts val="0"/>
              </a:spcBef>
              <a:spcAft>
                <a:spcPts val="0"/>
              </a:spcAft>
              <a:buSzPts val="1800"/>
              <a:buChar char="●"/>
            </a:pPr>
            <a:r>
              <a:rPr lang="en-US" sz="1800">
                <a:latin typeface="Spectral"/>
                <a:ea typeface="Spectral"/>
                <a:cs typeface="Spectral"/>
                <a:sym typeface="Spectral"/>
              </a:rPr>
              <a:t>Must guarantee that no two processes can execute  the </a:t>
            </a:r>
            <a:r>
              <a:rPr b="1" lang="en-US" sz="1800">
                <a:latin typeface="Spectral"/>
                <a:ea typeface="Spectral"/>
                <a:cs typeface="Spectral"/>
                <a:sym typeface="Spectral"/>
              </a:rPr>
              <a:t>wait() </a:t>
            </a:r>
            <a:r>
              <a:rPr lang="en-US" sz="1800">
                <a:latin typeface="Spectral"/>
                <a:ea typeface="Spectral"/>
                <a:cs typeface="Spectral"/>
                <a:sym typeface="Spectral"/>
              </a:rPr>
              <a:t>and </a:t>
            </a:r>
            <a:r>
              <a:rPr b="1" lang="en-US" sz="1800">
                <a:latin typeface="Spectral"/>
                <a:ea typeface="Spectral"/>
                <a:cs typeface="Spectral"/>
                <a:sym typeface="Spectral"/>
              </a:rPr>
              <a:t>signal() </a:t>
            </a:r>
            <a:r>
              <a:rPr lang="en-US" sz="1800">
                <a:latin typeface="Spectral"/>
                <a:ea typeface="Spectral"/>
                <a:cs typeface="Spectral"/>
                <a:sym typeface="Spectral"/>
              </a:rPr>
              <a:t>on the same semaphore at the same time</a:t>
            </a:r>
            <a:endParaRPr sz="1800">
              <a:latin typeface="Spectral"/>
              <a:ea typeface="Spectral"/>
              <a:cs typeface="Spectral"/>
              <a:sym typeface="Spectral"/>
            </a:endParaRPr>
          </a:p>
          <a:p>
            <a:pPr indent="-215900" lvl="0" marL="228600" rtl="0" algn="just">
              <a:lnSpc>
                <a:spcPct val="100000"/>
              </a:lnSpc>
              <a:spcBef>
                <a:spcPts val="1000"/>
              </a:spcBef>
              <a:spcAft>
                <a:spcPts val="0"/>
              </a:spcAft>
              <a:buSzPts val="1800"/>
              <a:buChar char="●"/>
            </a:pPr>
            <a:r>
              <a:rPr lang="en-US" sz="1800">
                <a:latin typeface="Spectral"/>
                <a:ea typeface="Spectral"/>
                <a:cs typeface="Spectral"/>
                <a:sym typeface="Spectral"/>
              </a:rPr>
              <a:t>Thus, the implementation becomes the critical section problem where the </a:t>
            </a:r>
            <a:r>
              <a:rPr b="1" lang="en-US" sz="1800">
                <a:latin typeface="Spectral"/>
                <a:ea typeface="Spectral"/>
                <a:cs typeface="Spectral"/>
                <a:sym typeface="Spectral"/>
              </a:rPr>
              <a:t>wait</a:t>
            </a:r>
            <a:r>
              <a:rPr lang="en-US" sz="1800">
                <a:latin typeface="Spectral"/>
                <a:ea typeface="Spectral"/>
                <a:cs typeface="Spectral"/>
                <a:sym typeface="Spectral"/>
              </a:rPr>
              <a:t> and </a:t>
            </a:r>
            <a:r>
              <a:rPr b="1" lang="en-US" sz="1800">
                <a:latin typeface="Spectral"/>
                <a:ea typeface="Spectral"/>
                <a:cs typeface="Spectral"/>
                <a:sym typeface="Spectral"/>
              </a:rPr>
              <a:t>signal</a:t>
            </a:r>
            <a:r>
              <a:rPr lang="en-US" sz="1800">
                <a:latin typeface="Spectral"/>
                <a:ea typeface="Spectral"/>
                <a:cs typeface="Spectral"/>
                <a:sym typeface="Spectral"/>
              </a:rPr>
              <a:t> code are placed in the critical section</a:t>
            </a:r>
            <a:endParaRPr sz="1800">
              <a:latin typeface="Spectral"/>
              <a:ea typeface="Spectral"/>
              <a:cs typeface="Spectral"/>
              <a:sym typeface="Spectral"/>
            </a:endParaRPr>
          </a:p>
          <a:p>
            <a:pPr indent="-215900" lvl="0" marL="228600" rtl="0" algn="just">
              <a:lnSpc>
                <a:spcPct val="100000"/>
              </a:lnSpc>
              <a:spcBef>
                <a:spcPts val="1000"/>
              </a:spcBef>
              <a:spcAft>
                <a:spcPts val="0"/>
              </a:spcAft>
              <a:buSzPts val="1800"/>
              <a:buChar char="●"/>
            </a:pPr>
            <a:r>
              <a:rPr lang="en-US" sz="1800">
                <a:latin typeface="Spectral"/>
                <a:ea typeface="Spectral"/>
                <a:cs typeface="Spectral"/>
                <a:sym typeface="Spectral"/>
              </a:rPr>
              <a:t>Could now have </a:t>
            </a:r>
            <a:r>
              <a:rPr b="1" lang="en-US" sz="1800">
                <a:solidFill>
                  <a:srgbClr val="3366FF"/>
                </a:solidFill>
                <a:latin typeface="Spectral"/>
                <a:ea typeface="Spectral"/>
                <a:cs typeface="Spectral"/>
                <a:sym typeface="Spectral"/>
              </a:rPr>
              <a:t>busy waiting</a:t>
            </a:r>
            <a:r>
              <a:rPr lang="en-US" sz="1800">
                <a:solidFill>
                  <a:srgbClr val="3366FF"/>
                </a:solidFill>
                <a:latin typeface="Spectral"/>
                <a:ea typeface="Spectral"/>
                <a:cs typeface="Spectral"/>
                <a:sym typeface="Spectral"/>
              </a:rPr>
              <a:t> </a:t>
            </a:r>
            <a:r>
              <a:rPr lang="en-US" sz="1800">
                <a:latin typeface="Spectral"/>
                <a:ea typeface="Spectral"/>
                <a:cs typeface="Spectral"/>
                <a:sym typeface="Spectral"/>
              </a:rPr>
              <a:t>in critical section implementation</a:t>
            </a:r>
            <a:endParaRPr sz="1800">
              <a:latin typeface="Spectral"/>
              <a:ea typeface="Spectral"/>
              <a:cs typeface="Spectral"/>
              <a:sym typeface="Spectral"/>
            </a:endParaRPr>
          </a:p>
          <a:p>
            <a:pPr indent="-215900" lvl="2" marL="685800" rtl="0" algn="just">
              <a:lnSpc>
                <a:spcPct val="100000"/>
              </a:lnSpc>
              <a:spcBef>
                <a:spcPts val="1000"/>
              </a:spcBef>
              <a:spcAft>
                <a:spcPts val="0"/>
              </a:spcAft>
              <a:buSzPts val="1800"/>
              <a:buFont typeface="Spectral"/>
              <a:buChar char="■"/>
            </a:pPr>
            <a:r>
              <a:rPr lang="en-US" sz="1800">
                <a:latin typeface="Spectral"/>
                <a:ea typeface="Spectral"/>
                <a:cs typeface="Spectral"/>
                <a:sym typeface="Spectral"/>
              </a:rPr>
              <a:t>But implementation code is short</a:t>
            </a:r>
            <a:endParaRPr sz="1800">
              <a:latin typeface="Spectral"/>
              <a:ea typeface="Spectral"/>
              <a:cs typeface="Spectral"/>
              <a:sym typeface="Spectral"/>
            </a:endParaRPr>
          </a:p>
          <a:p>
            <a:pPr indent="-215900" lvl="2" marL="685800" rtl="0" algn="just">
              <a:lnSpc>
                <a:spcPct val="100000"/>
              </a:lnSpc>
              <a:spcBef>
                <a:spcPts val="1000"/>
              </a:spcBef>
              <a:spcAft>
                <a:spcPts val="0"/>
              </a:spcAft>
              <a:buSzPts val="1800"/>
              <a:buFont typeface="Spectral"/>
              <a:buChar char="■"/>
            </a:pPr>
            <a:r>
              <a:rPr lang="en-US" sz="1800">
                <a:latin typeface="Spectral"/>
                <a:ea typeface="Spectral"/>
                <a:cs typeface="Spectral"/>
                <a:sym typeface="Spectral"/>
              </a:rPr>
              <a:t>Little busy waiting if critical section rarely occupied</a:t>
            </a:r>
            <a:endParaRPr sz="1800">
              <a:latin typeface="Spectral"/>
              <a:ea typeface="Spectral"/>
              <a:cs typeface="Spectral"/>
              <a:sym typeface="Spectral"/>
            </a:endParaRPr>
          </a:p>
          <a:p>
            <a:pPr indent="-215900" lvl="0" marL="228600" rtl="0" algn="just">
              <a:lnSpc>
                <a:spcPct val="100000"/>
              </a:lnSpc>
              <a:spcBef>
                <a:spcPts val="1000"/>
              </a:spcBef>
              <a:spcAft>
                <a:spcPts val="0"/>
              </a:spcAft>
              <a:buSzPts val="1800"/>
              <a:buFont typeface="Spectral"/>
              <a:buChar char="●"/>
            </a:pPr>
            <a:r>
              <a:rPr lang="en-US" sz="1800">
                <a:latin typeface="Spectral"/>
                <a:ea typeface="Spectral"/>
                <a:cs typeface="Spectral"/>
                <a:sym typeface="Spectral"/>
              </a:rPr>
              <a:t>Note that applications may spend lots of time in critical sections and therefore this is not a good solution</a:t>
            </a:r>
            <a:endParaRPr sz="1800">
              <a:latin typeface="Spectral"/>
              <a:ea typeface="Spectral"/>
              <a:cs typeface="Spectral"/>
              <a:sym typeface="Spectral"/>
            </a:endParaRPr>
          </a:p>
          <a:p>
            <a:pPr indent="-101600" lvl="0" marL="228600" rtl="0" algn="just">
              <a:lnSpc>
                <a:spcPct val="100000"/>
              </a:lnSpc>
              <a:spcBef>
                <a:spcPts val="1000"/>
              </a:spcBef>
              <a:spcAft>
                <a:spcPts val="1600"/>
              </a:spcAft>
              <a:buSzPts val="2000"/>
              <a:buNone/>
            </a:pPr>
            <a:r>
              <a:t/>
            </a:r>
            <a:endParaRPr sz="1800">
              <a:latin typeface="Spectral"/>
              <a:ea typeface="Spectral"/>
              <a:cs typeface="Spectral"/>
              <a:sym typeface="Spectr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8"/>
          <p:cNvSpPr txBox="1"/>
          <p:nvPr>
            <p:ph type="title"/>
          </p:nvPr>
        </p:nvSpPr>
        <p:spPr>
          <a:xfrm>
            <a:off x="898986" y="431817"/>
            <a:ext cx="7729800" cy="1188600"/>
          </a:xfrm>
          <a:prstGeom prst="rect">
            <a:avLst/>
          </a:prstGeom>
          <a:solidFill>
            <a:schemeClr val="lt1"/>
          </a:solidFill>
          <a:ln>
            <a:noFill/>
          </a:ln>
        </p:spPr>
        <p:txBody>
          <a:bodyPr anchorCtr="0" anchor="ctr" bIns="182875" lIns="182875" spcFirstLastPara="1" rIns="182875" wrap="square" tIns="182875">
            <a:normAutofit/>
          </a:bodyPr>
          <a:lstStyle/>
          <a:p>
            <a:pPr indent="0" lvl="0" marL="0" rtl="0" algn="l">
              <a:lnSpc>
                <a:spcPct val="90000"/>
              </a:lnSpc>
              <a:spcBef>
                <a:spcPts val="0"/>
              </a:spcBef>
              <a:spcAft>
                <a:spcPts val="0"/>
              </a:spcAft>
              <a:buClr>
                <a:srgbClr val="262626"/>
              </a:buClr>
              <a:buSzPts val="2800"/>
              <a:buFont typeface="Gill Sans"/>
              <a:buNone/>
            </a:pPr>
            <a:r>
              <a:rPr b="1" lang="en-US" sz="3600"/>
              <a:t>SEMAPHORE IMPLEMENTATION</a:t>
            </a:r>
            <a:endParaRPr b="1" sz="3600"/>
          </a:p>
        </p:txBody>
      </p:sp>
      <p:sp>
        <p:nvSpPr>
          <p:cNvPr id="233" name="Google Shape;233;p28"/>
          <p:cNvSpPr txBox="1"/>
          <p:nvPr>
            <p:ph idx="1" type="body"/>
          </p:nvPr>
        </p:nvSpPr>
        <p:spPr>
          <a:xfrm>
            <a:off x="898975" y="1758225"/>
            <a:ext cx="10103400" cy="4082400"/>
          </a:xfrm>
          <a:prstGeom prst="rect">
            <a:avLst/>
          </a:prstGeom>
          <a:noFill/>
          <a:ln>
            <a:noFill/>
          </a:ln>
        </p:spPr>
        <p:txBody>
          <a:bodyPr anchorCtr="0" anchor="t" bIns="45700" lIns="91425" spcFirstLastPara="1" rIns="91425" wrap="square" tIns="45700">
            <a:normAutofit/>
          </a:bodyPr>
          <a:lstStyle/>
          <a:p>
            <a:pPr indent="-285750" lvl="0" marL="298450" rtl="0" algn="just">
              <a:lnSpc>
                <a:spcPct val="100000"/>
              </a:lnSpc>
              <a:spcBef>
                <a:spcPts val="1000"/>
              </a:spcBef>
              <a:spcAft>
                <a:spcPts val="0"/>
              </a:spcAft>
              <a:buSzPts val="1800"/>
              <a:buChar char="●"/>
            </a:pPr>
            <a:r>
              <a:rPr lang="en-US" sz="1800">
                <a:latin typeface="Spectral"/>
                <a:ea typeface="Spectral"/>
                <a:cs typeface="Spectral"/>
                <a:sym typeface="Spectral"/>
              </a:rPr>
              <a:t>When a process executes the wait() operation and finds that the </a:t>
            </a:r>
            <a:r>
              <a:rPr lang="en-US" sz="1800">
                <a:solidFill>
                  <a:srgbClr val="FF0000"/>
                </a:solidFill>
                <a:latin typeface="Spectral"/>
                <a:ea typeface="Spectral"/>
                <a:cs typeface="Spectral"/>
                <a:sym typeface="Spectral"/>
              </a:rPr>
              <a:t>semaphore value is not positive, it must wait</a:t>
            </a:r>
            <a:endParaRPr sz="1800">
              <a:solidFill>
                <a:srgbClr val="FF0000"/>
              </a:solidFill>
              <a:latin typeface="Spectral"/>
              <a:ea typeface="Spectral"/>
              <a:cs typeface="Spectral"/>
              <a:sym typeface="Spectral"/>
            </a:endParaRPr>
          </a:p>
          <a:p>
            <a:pPr indent="-285750" lvl="0" marL="298450" rtl="0" algn="just">
              <a:lnSpc>
                <a:spcPct val="100000"/>
              </a:lnSpc>
              <a:spcBef>
                <a:spcPts val="1000"/>
              </a:spcBef>
              <a:spcAft>
                <a:spcPts val="0"/>
              </a:spcAft>
              <a:buSzPts val="1800"/>
              <a:buChar char="●"/>
            </a:pPr>
            <a:r>
              <a:rPr lang="en-US" sz="1800">
                <a:latin typeface="Spectral"/>
                <a:ea typeface="Spectral"/>
                <a:cs typeface="Spectral"/>
                <a:sym typeface="Spectral"/>
              </a:rPr>
              <a:t>Rather than this busy waiting, the process can </a:t>
            </a:r>
            <a:r>
              <a:rPr lang="en-US" sz="1800">
                <a:solidFill>
                  <a:srgbClr val="FF0000"/>
                </a:solidFill>
                <a:latin typeface="Spectral"/>
                <a:ea typeface="Spectral"/>
                <a:cs typeface="Spectral"/>
                <a:sym typeface="Spectral"/>
              </a:rPr>
              <a:t>block itself</a:t>
            </a:r>
            <a:r>
              <a:rPr lang="en-US" sz="1800">
                <a:latin typeface="Spectral"/>
                <a:ea typeface="Spectral"/>
                <a:cs typeface="Spectral"/>
                <a:sym typeface="Spectral"/>
              </a:rPr>
              <a:t> which </a:t>
            </a:r>
            <a:r>
              <a:rPr lang="en-US" sz="1800">
                <a:solidFill>
                  <a:srgbClr val="FF0000"/>
                </a:solidFill>
                <a:latin typeface="Spectral"/>
                <a:ea typeface="Spectral"/>
                <a:cs typeface="Spectral"/>
                <a:sym typeface="Spectral"/>
              </a:rPr>
              <a:t>places it into a waiting queue</a:t>
            </a:r>
            <a:r>
              <a:rPr lang="en-US" sz="1800">
                <a:latin typeface="Spectral"/>
                <a:ea typeface="Spectral"/>
                <a:cs typeface="Spectral"/>
                <a:sym typeface="Spectral"/>
              </a:rPr>
              <a:t> associated with the semaphore</a:t>
            </a:r>
            <a:endParaRPr sz="1800">
              <a:latin typeface="Spectral"/>
              <a:ea typeface="Spectral"/>
              <a:cs typeface="Spectral"/>
              <a:sym typeface="Spectral"/>
            </a:endParaRPr>
          </a:p>
          <a:p>
            <a:pPr indent="-285750" lvl="0" marL="298450" rtl="0" algn="just">
              <a:lnSpc>
                <a:spcPct val="100000"/>
              </a:lnSpc>
              <a:spcBef>
                <a:spcPts val="1000"/>
              </a:spcBef>
              <a:spcAft>
                <a:spcPts val="0"/>
              </a:spcAft>
              <a:buSzPts val="1800"/>
              <a:buChar char="●"/>
            </a:pPr>
            <a:r>
              <a:rPr lang="en-US" sz="1800">
                <a:solidFill>
                  <a:srgbClr val="FF0000"/>
                </a:solidFill>
                <a:latin typeface="Spectral"/>
                <a:ea typeface="Spectral"/>
                <a:cs typeface="Spectral"/>
                <a:sym typeface="Spectral"/>
              </a:rPr>
              <a:t>State of the process is switched</a:t>
            </a:r>
            <a:r>
              <a:rPr lang="en-US" sz="1800">
                <a:latin typeface="Spectral"/>
                <a:ea typeface="Spectral"/>
                <a:cs typeface="Spectral"/>
                <a:sym typeface="Spectral"/>
              </a:rPr>
              <a:t> to the waiting state and control is transferred to </a:t>
            </a:r>
            <a:r>
              <a:rPr lang="en-US" sz="1800">
                <a:solidFill>
                  <a:srgbClr val="FF0000"/>
                </a:solidFill>
                <a:latin typeface="Spectral"/>
                <a:ea typeface="Spectral"/>
                <a:cs typeface="Spectral"/>
                <a:sym typeface="Spectral"/>
              </a:rPr>
              <a:t>CPU scheduler which selects another process</a:t>
            </a:r>
            <a:r>
              <a:rPr lang="en-US" sz="1800">
                <a:latin typeface="Spectral"/>
                <a:ea typeface="Spectral"/>
                <a:cs typeface="Spectral"/>
                <a:sym typeface="Spectral"/>
              </a:rPr>
              <a:t> to execute. </a:t>
            </a:r>
            <a:endParaRPr sz="1800">
              <a:latin typeface="Spectral"/>
              <a:ea typeface="Spectral"/>
              <a:cs typeface="Spectral"/>
              <a:sym typeface="Spectral"/>
            </a:endParaRPr>
          </a:p>
          <a:p>
            <a:pPr indent="-285750" lvl="0" marL="298450" rtl="0" algn="just">
              <a:lnSpc>
                <a:spcPct val="100000"/>
              </a:lnSpc>
              <a:spcBef>
                <a:spcPts val="1000"/>
              </a:spcBef>
              <a:spcAft>
                <a:spcPts val="0"/>
              </a:spcAft>
              <a:buSzPts val="1800"/>
              <a:buChar char="●"/>
            </a:pPr>
            <a:r>
              <a:rPr lang="en-US" sz="1800">
                <a:latin typeface="Spectral"/>
                <a:ea typeface="Spectral"/>
                <a:cs typeface="Spectral"/>
                <a:sym typeface="Spectral"/>
              </a:rPr>
              <a:t>It will be </a:t>
            </a:r>
            <a:r>
              <a:rPr lang="en-US" sz="1800">
                <a:solidFill>
                  <a:srgbClr val="FF0000"/>
                </a:solidFill>
                <a:latin typeface="Spectral"/>
                <a:ea typeface="Spectral"/>
                <a:cs typeface="Spectral"/>
                <a:sym typeface="Spectral"/>
              </a:rPr>
              <a:t>restarted when</a:t>
            </a:r>
            <a:r>
              <a:rPr lang="en-US" sz="1800">
                <a:latin typeface="Spectral"/>
                <a:ea typeface="Spectral"/>
                <a:cs typeface="Spectral"/>
                <a:sym typeface="Spectral"/>
              </a:rPr>
              <a:t> </a:t>
            </a:r>
            <a:r>
              <a:rPr lang="en-US" sz="1800">
                <a:solidFill>
                  <a:srgbClr val="FF0000"/>
                </a:solidFill>
                <a:latin typeface="Spectral"/>
                <a:ea typeface="Spectral"/>
                <a:cs typeface="Spectral"/>
                <a:sym typeface="Spectral"/>
              </a:rPr>
              <a:t>some other process executes a signal()</a:t>
            </a:r>
            <a:r>
              <a:rPr lang="en-US" sz="1800">
                <a:latin typeface="Spectral"/>
                <a:ea typeface="Spectral"/>
                <a:cs typeface="Spectral"/>
                <a:sym typeface="Spectral"/>
              </a:rPr>
              <a:t> operation</a:t>
            </a:r>
            <a:endParaRPr sz="1800">
              <a:latin typeface="Spectral"/>
              <a:ea typeface="Spectral"/>
              <a:cs typeface="Spectral"/>
              <a:sym typeface="Spectral"/>
            </a:endParaRPr>
          </a:p>
          <a:p>
            <a:pPr indent="-285750" lvl="0" marL="298450" rtl="0" algn="just">
              <a:lnSpc>
                <a:spcPct val="100000"/>
              </a:lnSpc>
              <a:spcBef>
                <a:spcPts val="1000"/>
              </a:spcBef>
              <a:spcAft>
                <a:spcPts val="0"/>
              </a:spcAft>
              <a:buSzPts val="1800"/>
              <a:buChar char="●"/>
            </a:pPr>
            <a:r>
              <a:rPr lang="en-US" sz="1800">
                <a:latin typeface="Spectral"/>
                <a:ea typeface="Spectral"/>
                <a:cs typeface="Spectral"/>
                <a:sym typeface="Spectral"/>
              </a:rPr>
              <a:t>Restarted by a </a:t>
            </a:r>
            <a:r>
              <a:rPr b="1" lang="en-US" sz="1800">
                <a:latin typeface="Spectral"/>
                <a:ea typeface="Spectral"/>
                <a:cs typeface="Spectral"/>
                <a:sym typeface="Spectral"/>
              </a:rPr>
              <a:t>wakeup()</a:t>
            </a:r>
            <a:r>
              <a:rPr lang="en-US" sz="1800">
                <a:latin typeface="Spectral"/>
                <a:ea typeface="Spectral"/>
                <a:cs typeface="Spectral"/>
                <a:sym typeface="Spectral"/>
              </a:rPr>
              <a:t> operation that changes it from waiting state to ready state.</a:t>
            </a:r>
            <a:endParaRPr sz="1800">
              <a:latin typeface="Spectral"/>
              <a:ea typeface="Spectral"/>
              <a:cs typeface="Spectral"/>
              <a:sym typeface="Spectr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9"/>
          <p:cNvSpPr txBox="1"/>
          <p:nvPr>
            <p:ph type="title"/>
          </p:nvPr>
        </p:nvSpPr>
        <p:spPr>
          <a:xfrm>
            <a:off x="908861" y="451567"/>
            <a:ext cx="7729800" cy="1188600"/>
          </a:xfrm>
          <a:prstGeom prst="rect">
            <a:avLst/>
          </a:prstGeom>
          <a:solidFill>
            <a:schemeClr val="lt1"/>
          </a:solidFill>
          <a:ln>
            <a:noFill/>
          </a:ln>
        </p:spPr>
        <p:txBody>
          <a:bodyPr anchorCtr="0" anchor="ctr" bIns="182875" lIns="182875" spcFirstLastPara="1" rIns="182875" wrap="square" tIns="182875">
            <a:normAutofit/>
          </a:bodyPr>
          <a:lstStyle/>
          <a:p>
            <a:pPr indent="0" lvl="0" marL="0" rtl="0" algn="l">
              <a:lnSpc>
                <a:spcPct val="90000"/>
              </a:lnSpc>
              <a:spcBef>
                <a:spcPts val="0"/>
              </a:spcBef>
              <a:spcAft>
                <a:spcPts val="0"/>
              </a:spcAft>
              <a:buClr>
                <a:srgbClr val="262626"/>
              </a:buClr>
              <a:buSzPts val="2800"/>
              <a:buFont typeface="Gill Sans"/>
              <a:buNone/>
            </a:pPr>
            <a:r>
              <a:rPr b="1" lang="en-US" sz="3600"/>
              <a:t>SEMAPHORE IMPLEMENTATION</a:t>
            </a:r>
            <a:endParaRPr b="1" sz="3600"/>
          </a:p>
        </p:txBody>
      </p:sp>
      <p:sp>
        <p:nvSpPr>
          <p:cNvPr id="239" name="Google Shape;239;p29"/>
          <p:cNvSpPr txBox="1"/>
          <p:nvPr/>
        </p:nvSpPr>
        <p:spPr>
          <a:xfrm>
            <a:off x="1013798" y="1867857"/>
            <a:ext cx="2640000" cy="2243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1" lang="en-US" sz="1400" u="none" cap="none" strike="noStrike">
                <a:solidFill>
                  <a:srgbClr val="000000"/>
                </a:solidFill>
                <a:latin typeface="Cambria Math"/>
                <a:ea typeface="Cambria Math"/>
                <a:cs typeface="Cambria Math"/>
                <a:sym typeface="Cambria Math"/>
              </a:rPr>
              <a:t>Definition of a semaphore:</a:t>
            </a:r>
            <a:endParaRPr b="1" i="1" sz="1400" u="none" cap="none" strike="noStrike">
              <a:solidFill>
                <a:srgbClr val="000000"/>
              </a:solidFill>
              <a:latin typeface="Cambria Math"/>
              <a:ea typeface="Cambria Math"/>
              <a:cs typeface="Cambria Math"/>
              <a:sym typeface="Cambria Math"/>
            </a:endParaRPr>
          </a:p>
          <a:p>
            <a:pPr indent="0" lvl="0" marL="0" marR="0" rtl="0" algn="l">
              <a:lnSpc>
                <a:spcPct val="100000"/>
              </a:lnSpc>
              <a:spcBef>
                <a:spcPts val="0"/>
              </a:spcBef>
              <a:spcAft>
                <a:spcPts val="0"/>
              </a:spcAft>
              <a:buClr>
                <a:srgbClr val="000000"/>
              </a:buClr>
              <a:buSzPts val="1400"/>
              <a:buFont typeface="Arial"/>
              <a:buNone/>
            </a:pPr>
            <a:r>
              <a:t/>
            </a:r>
            <a:endParaRPr b="1" i="1" sz="1400" u="none" cap="none" strike="noStrike">
              <a:solidFill>
                <a:srgbClr val="000000"/>
              </a:solidFill>
              <a:latin typeface="Cambria Math"/>
              <a:ea typeface="Cambria Math"/>
              <a:cs typeface="Cambria Math"/>
              <a:sym typeface="Cambria Math"/>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mbria Math"/>
                <a:ea typeface="Cambria Math"/>
                <a:cs typeface="Cambria Math"/>
                <a:sym typeface="Cambria Math"/>
              </a:rPr>
              <a:t>typedef struct {</a:t>
            </a:r>
            <a:endParaRPr b="0" i="0" sz="1400" u="none" cap="none" strike="noStrike">
              <a:solidFill>
                <a:srgbClr val="000000"/>
              </a:solidFill>
              <a:latin typeface="Cambria Math"/>
              <a:ea typeface="Cambria Math"/>
              <a:cs typeface="Cambria Math"/>
              <a:sym typeface="Cambria Math"/>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mbria Math"/>
                <a:ea typeface="Cambria Math"/>
                <a:cs typeface="Cambria Math"/>
                <a:sym typeface="Cambria Math"/>
              </a:rPr>
              <a:t>       int value;</a:t>
            </a:r>
            <a:endParaRPr b="0" i="0" sz="1400" u="none" cap="none" strike="noStrike">
              <a:solidFill>
                <a:srgbClr val="000000"/>
              </a:solidFill>
              <a:latin typeface="Cambria Math"/>
              <a:ea typeface="Cambria Math"/>
              <a:cs typeface="Cambria Math"/>
              <a:sym typeface="Cambria Math"/>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mbria Math"/>
                <a:ea typeface="Cambria Math"/>
                <a:cs typeface="Cambria Math"/>
                <a:sym typeface="Cambria Math"/>
              </a:rPr>
              <a:t>       struct process *list;</a:t>
            </a:r>
            <a:endParaRPr b="0" i="0" sz="1400" u="none" cap="none" strike="noStrike">
              <a:solidFill>
                <a:srgbClr val="000000"/>
              </a:solidFill>
              <a:latin typeface="Cambria Math"/>
              <a:ea typeface="Cambria Math"/>
              <a:cs typeface="Cambria Math"/>
              <a:sym typeface="Cambria Math"/>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mbria Math"/>
                <a:ea typeface="Cambria Math"/>
                <a:cs typeface="Cambria Math"/>
                <a:sym typeface="Cambria Math"/>
              </a:rPr>
              <a:t>} semaphore;</a:t>
            </a:r>
            <a:endParaRPr b="0" i="0" sz="1400" u="none" cap="none" strike="noStrike">
              <a:solidFill>
                <a:srgbClr val="000000"/>
              </a:solidFill>
              <a:latin typeface="Cambria Math"/>
              <a:ea typeface="Cambria Math"/>
              <a:cs typeface="Cambria Math"/>
              <a:sym typeface="Cambria Math"/>
            </a:endParaRPr>
          </a:p>
        </p:txBody>
      </p:sp>
      <p:sp>
        <p:nvSpPr>
          <p:cNvPr id="240" name="Google Shape;240;p29"/>
          <p:cNvSpPr txBox="1"/>
          <p:nvPr/>
        </p:nvSpPr>
        <p:spPr>
          <a:xfrm>
            <a:off x="4606806" y="1867857"/>
            <a:ext cx="2640000" cy="2243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1" lang="en-US" sz="1400" u="none" cap="none" strike="noStrike">
                <a:solidFill>
                  <a:srgbClr val="000000"/>
                </a:solidFill>
                <a:latin typeface="Cambria Math"/>
                <a:ea typeface="Cambria Math"/>
                <a:cs typeface="Cambria Math"/>
                <a:sym typeface="Cambria Math"/>
              </a:rPr>
              <a:t>Definition of  wait():</a:t>
            </a:r>
            <a:endParaRPr b="1" i="1" sz="1400" u="none" cap="none" strike="noStrike">
              <a:solidFill>
                <a:srgbClr val="000000"/>
              </a:solidFill>
              <a:latin typeface="Cambria Math"/>
              <a:ea typeface="Cambria Math"/>
              <a:cs typeface="Cambria Math"/>
              <a:sym typeface="Cambria Math"/>
            </a:endParaRPr>
          </a:p>
          <a:p>
            <a:pPr indent="0" lvl="0" marL="0" marR="0" rtl="0" algn="l">
              <a:lnSpc>
                <a:spcPct val="100000"/>
              </a:lnSpc>
              <a:spcBef>
                <a:spcPts val="0"/>
              </a:spcBef>
              <a:spcAft>
                <a:spcPts val="0"/>
              </a:spcAft>
              <a:buClr>
                <a:srgbClr val="000000"/>
              </a:buClr>
              <a:buSzPts val="1400"/>
              <a:buFont typeface="Arial"/>
              <a:buNone/>
            </a:pPr>
            <a:r>
              <a:t/>
            </a:r>
            <a:endParaRPr b="1" i="1" sz="1400" u="none" cap="none" strike="noStrike">
              <a:solidFill>
                <a:srgbClr val="000000"/>
              </a:solidFill>
              <a:latin typeface="Cambria Math"/>
              <a:ea typeface="Cambria Math"/>
              <a:cs typeface="Cambria Math"/>
              <a:sym typeface="Cambria Math"/>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mbria Math"/>
                <a:ea typeface="Cambria Math"/>
                <a:cs typeface="Cambria Math"/>
                <a:sym typeface="Cambria Math"/>
              </a:rPr>
              <a:t>wait(semaphore *S) {</a:t>
            </a:r>
            <a:endParaRPr b="0" i="0" sz="1400" u="none" cap="none" strike="noStrike">
              <a:solidFill>
                <a:srgbClr val="000000"/>
              </a:solidFill>
              <a:latin typeface="Cambria Math"/>
              <a:ea typeface="Cambria Math"/>
              <a:cs typeface="Cambria Math"/>
              <a:sym typeface="Cambria Math"/>
            </a:endParaRPr>
          </a:p>
          <a:p>
            <a:pPr indent="0" lvl="0" marL="45720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mbria Math"/>
                <a:ea typeface="Cambria Math"/>
                <a:cs typeface="Cambria Math"/>
                <a:sym typeface="Cambria Math"/>
              </a:rPr>
              <a:t>S-&gt;value--;</a:t>
            </a:r>
            <a:endParaRPr b="0" i="0" sz="1400" u="none" cap="none" strike="noStrike">
              <a:solidFill>
                <a:srgbClr val="000000"/>
              </a:solidFill>
              <a:latin typeface="Cambria Math"/>
              <a:ea typeface="Cambria Math"/>
              <a:cs typeface="Cambria Math"/>
              <a:sym typeface="Cambria Math"/>
            </a:endParaRPr>
          </a:p>
          <a:p>
            <a:pPr indent="0" lvl="0" marL="45720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mbria Math"/>
                <a:ea typeface="Cambria Math"/>
                <a:cs typeface="Cambria Math"/>
                <a:sym typeface="Cambria Math"/>
              </a:rPr>
              <a:t>if (S-&gt;value &lt; 0) {</a:t>
            </a:r>
            <a:endParaRPr b="0" i="0" sz="1400" u="none" cap="none" strike="noStrike">
              <a:solidFill>
                <a:srgbClr val="000000"/>
              </a:solidFill>
              <a:latin typeface="Cambria Math"/>
              <a:ea typeface="Cambria Math"/>
              <a:cs typeface="Cambria Math"/>
              <a:sym typeface="Cambria Math"/>
            </a:endParaRPr>
          </a:p>
          <a:p>
            <a:pPr indent="0" lvl="0" marL="91440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mbria Math"/>
                <a:ea typeface="Cambria Math"/>
                <a:cs typeface="Cambria Math"/>
                <a:sym typeface="Cambria Math"/>
              </a:rPr>
              <a:t>add this process to S-&gt;list;</a:t>
            </a:r>
            <a:endParaRPr b="0" i="0" sz="1400" u="none" cap="none" strike="noStrike">
              <a:solidFill>
                <a:srgbClr val="000000"/>
              </a:solidFill>
              <a:latin typeface="Cambria Math"/>
              <a:ea typeface="Cambria Math"/>
              <a:cs typeface="Cambria Math"/>
              <a:sym typeface="Cambria Math"/>
            </a:endParaRPr>
          </a:p>
          <a:p>
            <a:pPr indent="0" lvl="0" marL="91440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mbria Math"/>
                <a:ea typeface="Cambria Math"/>
                <a:cs typeface="Cambria Math"/>
                <a:sym typeface="Cambria Math"/>
              </a:rPr>
              <a:t>block();</a:t>
            </a:r>
            <a:endParaRPr b="0" i="0" sz="1400" u="none" cap="none" strike="noStrike">
              <a:solidFill>
                <a:srgbClr val="000000"/>
              </a:solidFill>
              <a:latin typeface="Cambria Math"/>
              <a:ea typeface="Cambria Math"/>
              <a:cs typeface="Cambria Math"/>
              <a:sym typeface="Cambria Math"/>
            </a:endParaRPr>
          </a:p>
          <a:p>
            <a:pPr indent="0" lvl="0" marL="45720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mbria Math"/>
                <a:ea typeface="Cambria Math"/>
                <a:cs typeface="Cambria Math"/>
                <a:sym typeface="Cambria Math"/>
              </a:rPr>
              <a:t>}</a:t>
            </a:r>
            <a:endParaRPr b="0" i="0" sz="1400" u="none" cap="none" strike="noStrike">
              <a:solidFill>
                <a:srgbClr val="000000"/>
              </a:solidFill>
              <a:latin typeface="Cambria Math"/>
              <a:ea typeface="Cambria Math"/>
              <a:cs typeface="Cambria Math"/>
              <a:sym typeface="Cambria Math"/>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mbria Math"/>
                <a:ea typeface="Cambria Math"/>
                <a:cs typeface="Cambria Math"/>
                <a:sym typeface="Cambria Math"/>
              </a:rPr>
              <a:t>}</a:t>
            </a:r>
            <a:endParaRPr b="0" i="0" sz="1400" u="none" cap="none" strike="noStrike">
              <a:solidFill>
                <a:srgbClr val="000000"/>
              </a:solidFill>
              <a:latin typeface="Cambria Math"/>
              <a:ea typeface="Cambria Math"/>
              <a:cs typeface="Cambria Math"/>
              <a:sym typeface="Cambria Math"/>
            </a:endParaRPr>
          </a:p>
        </p:txBody>
      </p:sp>
      <p:sp>
        <p:nvSpPr>
          <p:cNvPr id="241" name="Google Shape;241;p29"/>
          <p:cNvSpPr txBox="1"/>
          <p:nvPr/>
        </p:nvSpPr>
        <p:spPr>
          <a:xfrm>
            <a:off x="8199814" y="1867857"/>
            <a:ext cx="2640000" cy="2243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1" lang="en-US" sz="1400" u="none" cap="none" strike="noStrike">
                <a:solidFill>
                  <a:srgbClr val="000000"/>
                </a:solidFill>
                <a:latin typeface="Cambria Math"/>
                <a:ea typeface="Cambria Math"/>
                <a:cs typeface="Cambria Math"/>
                <a:sym typeface="Cambria Math"/>
              </a:rPr>
              <a:t>Definition of  signal():</a:t>
            </a:r>
            <a:endParaRPr b="1" i="1" sz="1400" u="none" cap="none" strike="noStrike">
              <a:solidFill>
                <a:srgbClr val="000000"/>
              </a:solidFill>
              <a:latin typeface="Cambria Math"/>
              <a:ea typeface="Cambria Math"/>
              <a:cs typeface="Cambria Math"/>
              <a:sym typeface="Cambria Math"/>
            </a:endParaRPr>
          </a:p>
          <a:p>
            <a:pPr indent="0" lvl="0" marL="0" marR="0" rtl="0" algn="l">
              <a:lnSpc>
                <a:spcPct val="100000"/>
              </a:lnSpc>
              <a:spcBef>
                <a:spcPts val="0"/>
              </a:spcBef>
              <a:spcAft>
                <a:spcPts val="0"/>
              </a:spcAft>
              <a:buClr>
                <a:srgbClr val="000000"/>
              </a:buClr>
              <a:buSzPts val="1400"/>
              <a:buFont typeface="Arial"/>
              <a:buNone/>
            </a:pPr>
            <a:r>
              <a:t/>
            </a:r>
            <a:endParaRPr b="1" i="1" sz="1400" u="none" cap="none" strike="noStrike">
              <a:solidFill>
                <a:srgbClr val="000000"/>
              </a:solidFill>
              <a:latin typeface="Cambria Math"/>
              <a:ea typeface="Cambria Math"/>
              <a:cs typeface="Cambria Math"/>
              <a:sym typeface="Cambria Math"/>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mbria Math"/>
                <a:ea typeface="Cambria Math"/>
                <a:cs typeface="Cambria Math"/>
                <a:sym typeface="Cambria Math"/>
              </a:rPr>
              <a:t>signal(semaphore *S) {</a:t>
            </a:r>
            <a:endParaRPr b="0" i="0" sz="1400" u="none" cap="none" strike="noStrike">
              <a:solidFill>
                <a:srgbClr val="000000"/>
              </a:solidFill>
              <a:latin typeface="Cambria Math"/>
              <a:ea typeface="Cambria Math"/>
              <a:cs typeface="Cambria Math"/>
              <a:sym typeface="Cambria Math"/>
            </a:endParaRPr>
          </a:p>
          <a:p>
            <a:pPr indent="0" lvl="0" marL="45720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mbria Math"/>
                <a:ea typeface="Cambria Math"/>
                <a:cs typeface="Cambria Math"/>
                <a:sym typeface="Cambria Math"/>
              </a:rPr>
              <a:t>S-&gt;value++;</a:t>
            </a:r>
            <a:endParaRPr b="0" i="0" sz="1400" u="none" cap="none" strike="noStrike">
              <a:solidFill>
                <a:srgbClr val="000000"/>
              </a:solidFill>
              <a:latin typeface="Cambria Math"/>
              <a:ea typeface="Cambria Math"/>
              <a:cs typeface="Cambria Math"/>
              <a:sym typeface="Cambria Math"/>
            </a:endParaRPr>
          </a:p>
          <a:p>
            <a:pPr indent="0" lvl="0" marL="45720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mbria Math"/>
                <a:ea typeface="Cambria Math"/>
                <a:cs typeface="Cambria Math"/>
                <a:sym typeface="Cambria Math"/>
              </a:rPr>
              <a:t>if (S-&gt;value &lt;= 0) {</a:t>
            </a:r>
            <a:endParaRPr b="0" i="0" sz="1400" u="none" cap="none" strike="noStrike">
              <a:solidFill>
                <a:srgbClr val="000000"/>
              </a:solidFill>
              <a:latin typeface="Cambria Math"/>
              <a:ea typeface="Cambria Math"/>
              <a:cs typeface="Cambria Math"/>
              <a:sym typeface="Cambria Math"/>
            </a:endParaRPr>
          </a:p>
          <a:p>
            <a:pPr indent="0" lvl="0" marL="91440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mbria Math"/>
                <a:ea typeface="Cambria Math"/>
                <a:cs typeface="Cambria Math"/>
                <a:sym typeface="Cambria Math"/>
              </a:rPr>
              <a:t>remove a process P from S-&gt;list;</a:t>
            </a:r>
            <a:endParaRPr b="0" i="0" sz="1400" u="none" cap="none" strike="noStrike">
              <a:solidFill>
                <a:srgbClr val="000000"/>
              </a:solidFill>
              <a:latin typeface="Cambria Math"/>
              <a:ea typeface="Cambria Math"/>
              <a:cs typeface="Cambria Math"/>
              <a:sym typeface="Cambria Math"/>
            </a:endParaRPr>
          </a:p>
          <a:p>
            <a:pPr indent="0" lvl="0" marL="91440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mbria Math"/>
                <a:ea typeface="Cambria Math"/>
                <a:cs typeface="Cambria Math"/>
                <a:sym typeface="Cambria Math"/>
              </a:rPr>
              <a:t>wakeup(P);</a:t>
            </a:r>
            <a:endParaRPr b="0" i="0" sz="1400" u="none" cap="none" strike="noStrike">
              <a:solidFill>
                <a:srgbClr val="000000"/>
              </a:solidFill>
              <a:latin typeface="Cambria Math"/>
              <a:ea typeface="Cambria Math"/>
              <a:cs typeface="Cambria Math"/>
              <a:sym typeface="Cambria Math"/>
            </a:endParaRPr>
          </a:p>
          <a:p>
            <a:pPr indent="0" lvl="0" marL="45720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mbria Math"/>
                <a:ea typeface="Cambria Math"/>
                <a:cs typeface="Cambria Math"/>
                <a:sym typeface="Cambria Math"/>
              </a:rPr>
              <a:t>}</a:t>
            </a:r>
            <a:endParaRPr b="0" i="0" sz="1400" u="none" cap="none" strike="noStrike">
              <a:solidFill>
                <a:srgbClr val="000000"/>
              </a:solidFill>
              <a:latin typeface="Cambria Math"/>
              <a:ea typeface="Cambria Math"/>
              <a:cs typeface="Cambria Math"/>
              <a:sym typeface="Cambria Math"/>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mbria Math"/>
                <a:ea typeface="Cambria Math"/>
                <a:cs typeface="Cambria Math"/>
                <a:sym typeface="Cambria Math"/>
              </a:rPr>
              <a:t>}</a:t>
            </a:r>
            <a:endParaRPr b="0" i="0" sz="1400" u="none" cap="none" strike="noStrike">
              <a:solidFill>
                <a:srgbClr val="000000"/>
              </a:solidFill>
              <a:latin typeface="Cambria Math"/>
              <a:ea typeface="Cambria Math"/>
              <a:cs typeface="Cambria Math"/>
              <a:sym typeface="Cambria Math"/>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33b8bff7edc_0_82"/>
          <p:cNvSpPr txBox="1"/>
          <p:nvPr>
            <p:ph type="title"/>
          </p:nvPr>
        </p:nvSpPr>
        <p:spPr>
          <a:xfrm>
            <a:off x="216786" y="52742"/>
            <a:ext cx="7729800" cy="924600"/>
          </a:xfrm>
          <a:prstGeom prst="rect">
            <a:avLst/>
          </a:prstGeom>
          <a:solidFill>
            <a:schemeClr val="lt1"/>
          </a:solidFill>
          <a:ln>
            <a:noFill/>
          </a:ln>
        </p:spPr>
        <p:txBody>
          <a:bodyPr anchorCtr="0" anchor="ctr" bIns="182875" lIns="182875" spcFirstLastPara="1" rIns="182875" wrap="square" tIns="182875">
            <a:normAutofit/>
          </a:bodyPr>
          <a:lstStyle/>
          <a:p>
            <a:pPr indent="0" lvl="0" marL="0" rtl="0" algn="l">
              <a:spcBef>
                <a:spcPts val="0"/>
              </a:spcBef>
              <a:spcAft>
                <a:spcPts val="0"/>
              </a:spcAft>
              <a:buClr>
                <a:srgbClr val="262626"/>
              </a:buClr>
              <a:buSzPts val="2800"/>
              <a:buFont typeface="Gill Sans"/>
              <a:buNone/>
            </a:pPr>
            <a:r>
              <a:rPr b="1" lang="en-US" sz="3600"/>
              <a:t>SEMAPHORE IMPLEMENTATION</a:t>
            </a:r>
            <a:endParaRPr b="1" sz="3600">
              <a:solidFill>
                <a:schemeClr val="dk1"/>
              </a:solidFill>
              <a:latin typeface="Economica"/>
              <a:ea typeface="Economica"/>
              <a:cs typeface="Economica"/>
              <a:sym typeface="Economica"/>
            </a:endParaRPr>
          </a:p>
        </p:txBody>
      </p:sp>
      <p:sp>
        <p:nvSpPr>
          <p:cNvPr id="247" name="Google Shape;247;g33b8bff7edc_0_82"/>
          <p:cNvSpPr txBox="1"/>
          <p:nvPr/>
        </p:nvSpPr>
        <p:spPr>
          <a:xfrm>
            <a:off x="8416250" y="1490375"/>
            <a:ext cx="1159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solidFill>
                  <a:schemeClr val="dk1"/>
                </a:solidFill>
                <a:latin typeface="Open Sans"/>
                <a:ea typeface="Open Sans"/>
                <a:cs typeface="Open Sans"/>
                <a:sym typeface="Open Sans"/>
              </a:rPr>
              <a:t>Output:</a:t>
            </a:r>
            <a:endParaRPr sz="900">
              <a:solidFill>
                <a:schemeClr val="dk1"/>
              </a:solidFill>
              <a:latin typeface="Open Sans"/>
              <a:ea typeface="Open Sans"/>
              <a:cs typeface="Open Sans"/>
              <a:sym typeface="Open Sans"/>
            </a:endParaRPr>
          </a:p>
        </p:txBody>
      </p:sp>
      <p:pic>
        <p:nvPicPr>
          <p:cNvPr id="248" name="Google Shape;248;g33b8bff7edc_0_82"/>
          <p:cNvPicPr preferRelativeResize="0"/>
          <p:nvPr/>
        </p:nvPicPr>
        <p:blipFill>
          <a:blip r:embed="rId3">
            <a:alphaModFix/>
          </a:blip>
          <a:stretch>
            <a:fillRect/>
          </a:stretch>
        </p:blipFill>
        <p:spPr>
          <a:xfrm>
            <a:off x="142425" y="870592"/>
            <a:ext cx="6409920" cy="5575858"/>
          </a:xfrm>
          <a:prstGeom prst="rect">
            <a:avLst/>
          </a:prstGeom>
          <a:noFill/>
          <a:ln>
            <a:noFill/>
          </a:ln>
        </p:spPr>
      </p:pic>
      <p:cxnSp>
        <p:nvCxnSpPr>
          <p:cNvPr id="249" name="Google Shape;249;g33b8bff7edc_0_82"/>
          <p:cNvCxnSpPr/>
          <p:nvPr/>
        </p:nvCxnSpPr>
        <p:spPr>
          <a:xfrm>
            <a:off x="1331850" y="2466050"/>
            <a:ext cx="1018200" cy="0"/>
          </a:xfrm>
          <a:prstGeom prst="straightConnector1">
            <a:avLst/>
          </a:prstGeom>
          <a:noFill/>
          <a:ln cap="flat" cmpd="sng" w="28575">
            <a:solidFill>
              <a:srgbClr val="FF0000"/>
            </a:solidFill>
            <a:prstDash val="solid"/>
            <a:round/>
            <a:headEnd len="med" w="med" type="none"/>
            <a:tailEnd len="med" w="med" type="triangle"/>
          </a:ln>
        </p:spPr>
      </p:cxnSp>
      <p:sp>
        <p:nvSpPr>
          <p:cNvPr id="250" name="Google Shape;250;g33b8bff7edc_0_82"/>
          <p:cNvSpPr txBox="1"/>
          <p:nvPr/>
        </p:nvSpPr>
        <p:spPr>
          <a:xfrm>
            <a:off x="2350050" y="2273600"/>
            <a:ext cx="2693700" cy="384900"/>
          </a:xfrm>
          <a:prstGeom prst="rect">
            <a:avLst/>
          </a:prstGeom>
          <a:noFill/>
          <a:ln cap="flat" cmpd="sng" w="2857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US" sz="1300">
                <a:solidFill>
                  <a:srgbClr val="FF0000"/>
                </a:solidFill>
                <a:latin typeface="Open Sans"/>
                <a:ea typeface="Open Sans"/>
                <a:cs typeface="Open Sans"/>
                <a:sym typeface="Open Sans"/>
              </a:rPr>
              <a:t>Declaring semaphore variable</a:t>
            </a:r>
            <a:endParaRPr b="1" sz="1300">
              <a:solidFill>
                <a:srgbClr val="FF0000"/>
              </a:solidFill>
              <a:latin typeface="Open Sans"/>
              <a:ea typeface="Open Sans"/>
              <a:cs typeface="Open Sans"/>
              <a:sym typeface="Open Sans"/>
            </a:endParaRPr>
          </a:p>
        </p:txBody>
      </p:sp>
      <p:sp>
        <p:nvSpPr>
          <p:cNvPr id="251" name="Google Shape;251;g33b8bff7edc_0_82"/>
          <p:cNvSpPr/>
          <p:nvPr/>
        </p:nvSpPr>
        <p:spPr>
          <a:xfrm>
            <a:off x="918800" y="2876125"/>
            <a:ext cx="1982700" cy="2262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52" name="Google Shape;252;g33b8bff7edc_0_82"/>
          <p:cNvSpPr/>
          <p:nvPr/>
        </p:nvSpPr>
        <p:spPr>
          <a:xfrm>
            <a:off x="918800" y="4180950"/>
            <a:ext cx="2149200" cy="2262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53" name="Google Shape;253;g33b8bff7edc_0_82"/>
          <p:cNvSpPr/>
          <p:nvPr/>
        </p:nvSpPr>
        <p:spPr>
          <a:xfrm>
            <a:off x="1643100" y="5485775"/>
            <a:ext cx="1527300" cy="2262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54" name="Google Shape;254;g33b8bff7edc_0_82"/>
          <p:cNvSpPr/>
          <p:nvPr/>
        </p:nvSpPr>
        <p:spPr>
          <a:xfrm>
            <a:off x="1753100" y="5864425"/>
            <a:ext cx="1527300" cy="2262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55" name="Google Shape;255;g33b8bff7edc_0_82"/>
          <p:cNvSpPr/>
          <p:nvPr/>
        </p:nvSpPr>
        <p:spPr>
          <a:xfrm>
            <a:off x="364200" y="2352950"/>
            <a:ext cx="840600" cy="2262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256" name="Google Shape;256;g33b8bff7edc_0_82"/>
          <p:cNvSpPr/>
          <p:nvPr/>
        </p:nvSpPr>
        <p:spPr>
          <a:xfrm>
            <a:off x="364200" y="1600475"/>
            <a:ext cx="2149200" cy="2262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cxnSp>
        <p:nvCxnSpPr>
          <p:cNvPr id="257" name="Google Shape;257;g33b8bff7edc_0_82"/>
          <p:cNvCxnSpPr/>
          <p:nvPr/>
        </p:nvCxnSpPr>
        <p:spPr>
          <a:xfrm>
            <a:off x="3068000" y="2989225"/>
            <a:ext cx="1018200" cy="0"/>
          </a:xfrm>
          <a:prstGeom prst="straightConnector1">
            <a:avLst/>
          </a:prstGeom>
          <a:noFill/>
          <a:ln cap="flat" cmpd="sng" w="28575">
            <a:solidFill>
              <a:srgbClr val="FF0000"/>
            </a:solidFill>
            <a:prstDash val="solid"/>
            <a:round/>
            <a:headEnd len="med" w="med" type="none"/>
            <a:tailEnd len="med" w="med" type="triangle"/>
          </a:ln>
        </p:spPr>
      </p:cxnSp>
      <p:sp>
        <p:nvSpPr>
          <p:cNvPr id="258" name="Google Shape;258;g33b8bff7edc_0_82"/>
          <p:cNvSpPr txBox="1"/>
          <p:nvPr/>
        </p:nvSpPr>
        <p:spPr>
          <a:xfrm>
            <a:off x="4086200" y="2796775"/>
            <a:ext cx="2981100" cy="384900"/>
          </a:xfrm>
          <a:prstGeom prst="rect">
            <a:avLst/>
          </a:prstGeom>
          <a:noFill/>
          <a:ln cap="flat" cmpd="sng" w="2857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US" sz="1300">
                <a:solidFill>
                  <a:srgbClr val="FF0000"/>
                </a:solidFill>
                <a:latin typeface="Open Sans"/>
                <a:ea typeface="Open Sans"/>
                <a:cs typeface="Open Sans"/>
                <a:sym typeface="Open Sans"/>
              </a:rPr>
              <a:t>Initializing the semaphore </a:t>
            </a:r>
            <a:endParaRPr b="1" sz="1300">
              <a:solidFill>
                <a:srgbClr val="FF0000"/>
              </a:solidFill>
              <a:latin typeface="Open Sans"/>
              <a:ea typeface="Open Sans"/>
              <a:cs typeface="Open Sans"/>
              <a:sym typeface="Open Sans"/>
            </a:endParaRPr>
          </a:p>
        </p:txBody>
      </p:sp>
      <p:cxnSp>
        <p:nvCxnSpPr>
          <p:cNvPr id="259" name="Google Shape;259;g33b8bff7edc_0_82"/>
          <p:cNvCxnSpPr/>
          <p:nvPr/>
        </p:nvCxnSpPr>
        <p:spPr>
          <a:xfrm>
            <a:off x="3170400" y="4237500"/>
            <a:ext cx="1018200" cy="0"/>
          </a:xfrm>
          <a:prstGeom prst="straightConnector1">
            <a:avLst/>
          </a:prstGeom>
          <a:noFill/>
          <a:ln cap="flat" cmpd="sng" w="28575">
            <a:solidFill>
              <a:srgbClr val="FF0000"/>
            </a:solidFill>
            <a:prstDash val="solid"/>
            <a:round/>
            <a:headEnd len="med" w="med" type="none"/>
            <a:tailEnd len="med" w="med" type="triangle"/>
          </a:ln>
        </p:spPr>
      </p:cxnSp>
      <p:sp>
        <p:nvSpPr>
          <p:cNvPr id="260" name="Google Shape;260;g33b8bff7edc_0_82"/>
          <p:cNvSpPr txBox="1"/>
          <p:nvPr/>
        </p:nvSpPr>
        <p:spPr>
          <a:xfrm>
            <a:off x="4188600" y="4045050"/>
            <a:ext cx="2878800" cy="585000"/>
          </a:xfrm>
          <a:prstGeom prst="rect">
            <a:avLst/>
          </a:prstGeom>
          <a:noFill/>
          <a:ln cap="flat" cmpd="sng" w="2857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US" sz="1300">
                <a:solidFill>
                  <a:srgbClr val="FF0000"/>
                </a:solidFill>
                <a:latin typeface="Open Sans"/>
                <a:ea typeface="Open Sans"/>
                <a:cs typeface="Open Sans"/>
                <a:sym typeface="Open Sans"/>
              </a:rPr>
              <a:t>Destroying the semaphore after usage</a:t>
            </a:r>
            <a:endParaRPr b="1" sz="1300">
              <a:solidFill>
                <a:srgbClr val="FF0000"/>
              </a:solidFill>
              <a:latin typeface="Open Sans"/>
              <a:ea typeface="Open Sans"/>
              <a:cs typeface="Open Sans"/>
              <a:sym typeface="Open Sans"/>
            </a:endParaRPr>
          </a:p>
        </p:txBody>
      </p:sp>
      <p:cxnSp>
        <p:nvCxnSpPr>
          <p:cNvPr id="261" name="Google Shape;261;g33b8bff7edc_0_82"/>
          <p:cNvCxnSpPr/>
          <p:nvPr/>
        </p:nvCxnSpPr>
        <p:spPr>
          <a:xfrm>
            <a:off x="3280400" y="5598875"/>
            <a:ext cx="1018200" cy="0"/>
          </a:xfrm>
          <a:prstGeom prst="straightConnector1">
            <a:avLst/>
          </a:prstGeom>
          <a:noFill/>
          <a:ln cap="flat" cmpd="sng" w="28575">
            <a:solidFill>
              <a:srgbClr val="FF0000"/>
            </a:solidFill>
            <a:prstDash val="solid"/>
            <a:round/>
            <a:headEnd len="med" w="med" type="none"/>
            <a:tailEnd len="med" w="med" type="triangle"/>
          </a:ln>
        </p:spPr>
      </p:cxnSp>
      <p:sp>
        <p:nvSpPr>
          <p:cNvPr id="262" name="Google Shape;262;g33b8bff7edc_0_82"/>
          <p:cNvSpPr txBox="1"/>
          <p:nvPr/>
        </p:nvSpPr>
        <p:spPr>
          <a:xfrm>
            <a:off x="4298600" y="5406425"/>
            <a:ext cx="2304900" cy="384900"/>
          </a:xfrm>
          <a:prstGeom prst="rect">
            <a:avLst/>
          </a:prstGeom>
          <a:noFill/>
          <a:ln cap="flat" cmpd="sng" w="2857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US" sz="1300">
                <a:solidFill>
                  <a:srgbClr val="FF0000"/>
                </a:solidFill>
                <a:latin typeface="Open Sans"/>
                <a:ea typeface="Open Sans"/>
                <a:cs typeface="Open Sans"/>
                <a:sym typeface="Open Sans"/>
              </a:rPr>
              <a:t>Calling wait func.</a:t>
            </a:r>
            <a:endParaRPr b="1" sz="1300">
              <a:solidFill>
                <a:srgbClr val="FF0000"/>
              </a:solidFill>
              <a:latin typeface="Open Sans"/>
              <a:ea typeface="Open Sans"/>
              <a:cs typeface="Open Sans"/>
              <a:sym typeface="Open Sans"/>
            </a:endParaRPr>
          </a:p>
        </p:txBody>
      </p:sp>
      <p:cxnSp>
        <p:nvCxnSpPr>
          <p:cNvPr id="263" name="Google Shape;263;g33b8bff7edc_0_82"/>
          <p:cNvCxnSpPr/>
          <p:nvPr/>
        </p:nvCxnSpPr>
        <p:spPr>
          <a:xfrm>
            <a:off x="3383750" y="6056875"/>
            <a:ext cx="1018200" cy="0"/>
          </a:xfrm>
          <a:prstGeom prst="straightConnector1">
            <a:avLst/>
          </a:prstGeom>
          <a:noFill/>
          <a:ln cap="flat" cmpd="sng" w="28575">
            <a:solidFill>
              <a:srgbClr val="FF0000"/>
            </a:solidFill>
            <a:prstDash val="solid"/>
            <a:round/>
            <a:headEnd len="med" w="med" type="none"/>
            <a:tailEnd len="med" w="med" type="triangle"/>
          </a:ln>
        </p:spPr>
      </p:cxnSp>
      <p:sp>
        <p:nvSpPr>
          <p:cNvPr id="264" name="Google Shape;264;g33b8bff7edc_0_82"/>
          <p:cNvSpPr txBox="1"/>
          <p:nvPr/>
        </p:nvSpPr>
        <p:spPr>
          <a:xfrm>
            <a:off x="4401950" y="5864425"/>
            <a:ext cx="2304900" cy="384900"/>
          </a:xfrm>
          <a:prstGeom prst="rect">
            <a:avLst/>
          </a:prstGeom>
          <a:noFill/>
          <a:ln cap="flat" cmpd="sng" w="2857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US" sz="1300">
                <a:solidFill>
                  <a:srgbClr val="FF0000"/>
                </a:solidFill>
                <a:latin typeface="Open Sans"/>
                <a:ea typeface="Open Sans"/>
                <a:cs typeface="Open Sans"/>
                <a:sym typeface="Open Sans"/>
              </a:rPr>
              <a:t>Calling signal func.</a:t>
            </a:r>
            <a:endParaRPr b="1" sz="1300">
              <a:solidFill>
                <a:srgbClr val="FF0000"/>
              </a:solidFill>
              <a:latin typeface="Open Sans"/>
              <a:ea typeface="Open Sans"/>
              <a:cs typeface="Open Sans"/>
              <a:sym typeface="Open Sans"/>
            </a:endParaRPr>
          </a:p>
        </p:txBody>
      </p:sp>
      <p:pic>
        <p:nvPicPr>
          <p:cNvPr id="265" name="Google Shape;265;g33b8bff7edc_0_82"/>
          <p:cNvPicPr preferRelativeResize="0"/>
          <p:nvPr/>
        </p:nvPicPr>
        <p:blipFill>
          <a:blip r:embed="rId4">
            <a:alphaModFix/>
          </a:blip>
          <a:stretch>
            <a:fillRect/>
          </a:stretch>
        </p:blipFill>
        <p:spPr>
          <a:xfrm>
            <a:off x="8325725" y="2003750"/>
            <a:ext cx="2579178" cy="924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32b02e38f34_0_185"/>
          <p:cNvSpPr txBox="1"/>
          <p:nvPr>
            <p:ph type="ctrTitle"/>
          </p:nvPr>
        </p:nvSpPr>
        <p:spPr>
          <a:xfrm>
            <a:off x="1723289" y="1934237"/>
            <a:ext cx="8674500" cy="2497200"/>
          </a:xfrm>
          <a:prstGeom prst="rect">
            <a:avLst/>
          </a:prstGeom>
          <a:noFill/>
          <a:ln>
            <a:noFill/>
          </a:ln>
        </p:spPr>
        <p:txBody>
          <a:bodyPr anchorCtr="0" anchor="b" bIns="121900" lIns="121900" spcFirstLastPara="1" rIns="121900" wrap="square" tIns="121900">
            <a:normAutofit fontScale="90000"/>
          </a:bodyPr>
          <a:lstStyle/>
          <a:p>
            <a:pPr indent="0" lvl="0" marL="0" rtl="0" algn="ctr">
              <a:lnSpc>
                <a:spcPct val="100000"/>
              </a:lnSpc>
              <a:spcBef>
                <a:spcPts val="0"/>
              </a:spcBef>
              <a:spcAft>
                <a:spcPts val="0"/>
              </a:spcAft>
              <a:buSzPct val="155000"/>
              <a:buNone/>
            </a:pPr>
            <a:r>
              <a:rPr lang="en-US" sz="4000"/>
              <a:t>OPERATING SYSTEMS</a:t>
            </a:r>
            <a:endParaRPr sz="4000"/>
          </a:p>
          <a:p>
            <a:pPr indent="0" lvl="0" marL="0" rtl="0" algn="ctr">
              <a:lnSpc>
                <a:spcPct val="100000"/>
              </a:lnSpc>
              <a:spcBef>
                <a:spcPts val="0"/>
              </a:spcBef>
              <a:spcAft>
                <a:spcPts val="0"/>
              </a:spcAft>
              <a:buSzPct val="110713"/>
              <a:buNone/>
            </a:pPr>
            <a:r>
              <a:rPr b="1" lang="en-US">
                <a:solidFill>
                  <a:srgbClr val="38761D"/>
                </a:solidFill>
              </a:rPr>
              <a:t>(Application of Semaphore)</a:t>
            </a:r>
            <a:endParaRPr b="1">
              <a:solidFill>
                <a:srgbClr val="38761D"/>
              </a:solidFill>
            </a:endParaRPr>
          </a:p>
          <a:p>
            <a:pPr indent="0" lvl="0" marL="0" rtl="0" algn="ctr">
              <a:lnSpc>
                <a:spcPct val="100000"/>
              </a:lnSpc>
              <a:spcBef>
                <a:spcPts val="0"/>
              </a:spcBef>
              <a:spcAft>
                <a:spcPts val="0"/>
              </a:spcAft>
              <a:buSzPct val="110713"/>
              <a:buNone/>
            </a:pPr>
            <a:r>
              <a:rPr b="1" lang="en-US">
                <a:solidFill>
                  <a:srgbClr val="38761D"/>
                </a:solidFill>
              </a:rPr>
              <a:t>Bounded Buffer Problem</a:t>
            </a:r>
            <a:endParaRPr b="1">
              <a:solidFill>
                <a:srgbClr val="38761D"/>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g32b02e38f34_0_189"/>
          <p:cNvSpPr txBox="1"/>
          <p:nvPr>
            <p:ph type="title"/>
          </p:nvPr>
        </p:nvSpPr>
        <p:spPr>
          <a:xfrm>
            <a:off x="554133" y="561644"/>
            <a:ext cx="15147600" cy="1478100"/>
          </a:xfrm>
          <a:prstGeom prst="rect">
            <a:avLst/>
          </a:prstGeom>
          <a:noFill/>
          <a:ln>
            <a:noFill/>
          </a:ln>
        </p:spPr>
        <p:txBody>
          <a:bodyPr anchorCtr="0" anchor="b" bIns="121900" lIns="121900" spcFirstLastPara="1" rIns="121900" wrap="square" tIns="121900">
            <a:normAutofit/>
          </a:bodyPr>
          <a:lstStyle/>
          <a:p>
            <a:pPr indent="0" lvl="0" marL="0" rtl="0" algn="l">
              <a:lnSpc>
                <a:spcPct val="100000"/>
              </a:lnSpc>
              <a:spcBef>
                <a:spcPts val="0"/>
              </a:spcBef>
              <a:spcAft>
                <a:spcPts val="0"/>
              </a:spcAft>
              <a:buSzPts val="5600"/>
              <a:buNone/>
            </a:pPr>
            <a:r>
              <a:rPr b="1" lang="en-US" sz="4800"/>
              <a:t>Bounded Buffer Problem</a:t>
            </a:r>
            <a:endParaRPr b="1" sz="4800"/>
          </a:p>
        </p:txBody>
      </p:sp>
      <p:sp>
        <p:nvSpPr>
          <p:cNvPr id="276" name="Google Shape;276;g32b02e38f34_0_189"/>
          <p:cNvSpPr txBox="1"/>
          <p:nvPr>
            <p:ph idx="1" type="body"/>
          </p:nvPr>
        </p:nvSpPr>
        <p:spPr>
          <a:xfrm>
            <a:off x="554133" y="2178177"/>
            <a:ext cx="15147600" cy="5962800"/>
          </a:xfrm>
          <a:prstGeom prst="rect">
            <a:avLst/>
          </a:prstGeom>
          <a:noFill/>
          <a:ln>
            <a:noFill/>
          </a:ln>
        </p:spPr>
        <p:txBody>
          <a:bodyPr anchorCtr="0" anchor="t" bIns="121900" lIns="121900" spcFirstLastPara="1" rIns="121900" wrap="square" tIns="121900">
            <a:normAutofit/>
          </a:bodyPr>
          <a:lstStyle/>
          <a:p>
            <a:pPr indent="-425450" lvl="0" marL="609600" rtl="0" algn="l">
              <a:lnSpc>
                <a:spcPct val="115000"/>
              </a:lnSpc>
              <a:spcBef>
                <a:spcPts val="0"/>
              </a:spcBef>
              <a:spcAft>
                <a:spcPts val="0"/>
              </a:spcAft>
              <a:buSzPts val="1900"/>
              <a:buChar char="●"/>
            </a:pPr>
            <a:r>
              <a:rPr lang="en-US" sz="1900"/>
              <a:t>Producer and Consumer share a fixed size buffer used as a queue</a:t>
            </a:r>
            <a:endParaRPr sz="1900"/>
          </a:p>
          <a:p>
            <a:pPr indent="-425450" lvl="0" marL="609600" rtl="0" algn="l">
              <a:lnSpc>
                <a:spcPct val="115000"/>
              </a:lnSpc>
              <a:spcBef>
                <a:spcPts val="0"/>
              </a:spcBef>
              <a:spcAft>
                <a:spcPts val="0"/>
              </a:spcAft>
              <a:buSzPts val="1900"/>
              <a:buChar char="●"/>
            </a:pPr>
            <a:r>
              <a:rPr lang="en-US" sz="1900"/>
              <a:t>Producer generates piece of data and put it into the buffer and start again</a:t>
            </a:r>
            <a:endParaRPr sz="1900"/>
          </a:p>
          <a:p>
            <a:pPr indent="-425450" lvl="0" marL="609600" rtl="0" algn="l">
              <a:lnSpc>
                <a:spcPct val="115000"/>
              </a:lnSpc>
              <a:spcBef>
                <a:spcPts val="0"/>
              </a:spcBef>
              <a:spcAft>
                <a:spcPts val="0"/>
              </a:spcAft>
              <a:buSzPts val="1900"/>
              <a:buChar char="●"/>
            </a:pPr>
            <a:r>
              <a:rPr lang="en-US" sz="1900"/>
              <a:t>Consumer removes data from the buffer</a:t>
            </a:r>
            <a:endParaRPr sz="1900"/>
          </a:p>
          <a:p>
            <a:pPr indent="-425450" lvl="0" marL="609600" rtl="0" algn="l">
              <a:lnSpc>
                <a:spcPct val="115000"/>
              </a:lnSpc>
              <a:spcBef>
                <a:spcPts val="0"/>
              </a:spcBef>
              <a:spcAft>
                <a:spcPts val="0"/>
              </a:spcAft>
              <a:buSzPts val="1900"/>
              <a:buChar char="●"/>
            </a:pPr>
            <a:r>
              <a:rPr b="1" lang="en-US" sz="1900"/>
              <a:t>Concern 1:</a:t>
            </a:r>
            <a:r>
              <a:rPr lang="en-US" sz="1900"/>
              <a:t> Producer won’t produce data when the buffer is full</a:t>
            </a:r>
            <a:endParaRPr sz="1900"/>
          </a:p>
          <a:p>
            <a:pPr indent="-425450" lvl="0" marL="609600" rtl="0" algn="l">
              <a:lnSpc>
                <a:spcPct val="115000"/>
              </a:lnSpc>
              <a:spcBef>
                <a:spcPts val="0"/>
              </a:spcBef>
              <a:spcAft>
                <a:spcPts val="0"/>
              </a:spcAft>
              <a:buSzPts val="1900"/>
              <a:buChar char="●"/>
            </a:pPr>
            <a:r>
              <a:rPr b="1" lang="en-US" sz="1900"/>
              <a:t>Concern 2: </a:t>
            </a:r>
            <a:r>
              <a:rPr lang="en-US" sz="1900"/>
              <a:t>Consumer won’t remove data when the buffer is empty</a:t>
            </a:r>
            <a:endParaRPr sz="1900"/>
          </a:p>
          <a:p>
            <a:pPr indent="0" lvl="0" marL="0" rtl="0" algn="l">
              <a:lnSpc>
                <a:spcPct val="115000"/>
              </a:lnSpc>
              <a:spcBef>
                <a:spcPts val="1600"/>
              </a:spcBef>
              <a:spcAft>
                <a:spcPts val="1600"/>
              </a:spcAft>
              <a:buSzPts val="24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g32b02e38f34_0_194"/>
          <p:cNvSpPr txBox="1"/>
          <p:nvPr>
            <p:ph type="title"/>
          </p:nvPr>
        </p:nvSpPr>
        <p:spPr>
          <a:xfrm>
            <a:off x="512452" y="144750"/>
            <a:ext cx="11119200" cy="1478100"/>
          </a:xfrm>
          <a:prstGeom prst="rect">
            <a:avLst/>
          </a:prstGeom>
          <a:noFill/>
          <a:ln>
            <a:noFill/>
          </a:ln>
        </p:spPr>
        <p:txBody>
          <a:bodyPr anchorCtr="0" anchor="b" bIns="121900" lIns="121900" spcFirstLastPara="1" rIns="121900" wrap="square" tIns="121900">
            <a:normAutofit/>
          </a:bodyPr>
          <a:lstStyle/>
          <a:p>
            <a:pPr indent="0" lvl="0" marL="0" rtl="0" algn="l">
              <a:lnSpc>
                <a:spcPct val="100000"/>
              </a:lnSpc>
              <a:spcBef>
                <a:spcPts val="0"/>
              </a:spcBef>
              <a:spcAft>
                <a:spcPts val="0"/>
              </a:spcAft>
              <a:buSzPts val="5600"/>
              <a:buNone/>
            </a:pPr>
            <a:r>
              <a:rPr b="1" lang="en-US" sz="4800"/>
              <a:t>Inadequate Solution</a:t>
            </a:r>
            <a:endParaRPr b="1" sz="4800"/>
          </a:p>
        </p:txBody>
      </p:sp>
      <p:sp>
        <p:nvSpPr>
          <p:cNvPr id="282" name="Google Shape;282;g32b02e38f34_0_194"/>
          <p:cNvSpPr txBox="1"/>
          <p:nvPr/>
        </p:nvSpPr>
        <p:spPr>
          <a:xfrm>
            <a:off x="1090617" y="1517272"/>
            <a:ext cx="4857900" cy="2742300"/>
          </a:xfrm>
          <a:prstGeom prst="rect">
            <a:avLst/>
          </a:prstGeom>
          <a:noFill/>
          <a:ln cap="flat" cmpd="sng" w="9525">
            <a:solidFill>
              <a:srgbClr val="000000"/>
            </a:solidFill>
            <a:prstDash val="solid"/>
            <a:round/>
            <a:headEnd len="sm" w="sm" type="none"/>
            <a:tailEnd len="sm" w="sm" type="none"/>
          </a:ln>
        </p:spPr>
        <p:txBody>
          <a:bodyPr anchorCtr="0" anchor="t" bIns="60925" lIns="121900" spcFirstLastPara="1" rIns="121900" wrap="square" tIns="60925">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666666"/>
                </a:solidFill>
                <a:latin typeface="Courier New"/>
                <a:ea typeface="Courier New"/>
                <a:cs typeface="Courier New"/>
                <a:sym typeface="Courier New"/>
              </a:rPr>
              <a:t>procedure </a:t>
            </a:r>
            <a:r>
              <a:rPr b="1" i="0" lang="en-US" sz="1600" u="none" cap="none" strike="noStrike">
                <a:solidFill>
                  <a:srgbClr val="980000"/>
                </a:solidFill>
                <a:latin typeface="Courier New"/>
                <a:ea typeface="Courier New"/>
                <a:cs typeface="Courier New"/>
                <a:sym typeface="Courier New"/>
              </a:rPr>
              <a:t>producer</a:t>
            </a:r>
            <a:r>
              <a:rPr b="0" i="0" lang="en-US" sz="1600" u="none" cap="none" strike="noStrike">
                <a:solidFill>
                  <a:srgbClr val="666666"/>
                </a:solidFill>
                <a:latin typeface="Courier New"/>
                <a:ea typeface="Courier New"/>
                <a:cs typeface="Courier New"/>
                <a:sym typeface="Courier New"/>
              </a:rPr>
              <a:t>(){</a:t>
            </a:r>
            <a:endParaRPr b="0" i="0" sz="1600" u="none" cap="none" strike="noStrike">
              <a:solidFill>
                <a:srgbClr val="66666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666666"/>
                </a:solidFill>
                <a:latin typeface="Courier New"/>
                <a:ea typeface="Courier New"/>
                <a:cs typeface="Courier New"/>
                <a:sym typeface="Courier New"/>
              </a:rPr>
              <a:t>    while(true){</a:t>
            </a:r>
            <a:endParaRPr b="0" i="0" sz="1600" u="none" cap="none" strike="noStrike">
              <a:solidFill>
                <a:srgbClr val="66666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666666"/>
                </a:solidFill>
                <a:latin typeface="Courier New"/>
                <a:ea typeface="Courier New"/>
                <a:cs typeface="Courier New"/>
                <a:sym typeface="Courier New"/>
              </a:rPr>
              <a:t>        item = produceItem();</a:t>
            </a:r>
            <a:endParaRPr b="0" i="0" sz="1600" u="none" cap="none" strike="noStrike">
              <a:solidFill>
                <a:srgbClr val="66666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666666"/>
                </a:solidFill>
                <a:latin typeface="Courier New"/>
                <a:ea typeface="Courier New"/>
                <a:cs typeface="Courier New"/>
                <a:sym typeface="Courier New"/>
              </a:rPr>
              <a:t>        if(itemCount == BufferSize)   </a:t>
            </a:r>
            <a:endParaRPr b="0" i="0" sz="1600" u="none" cap="none" strike="noStrike">
              <a:solidFill>
                <a:srgbClr val="666666"/>
              </a:solidFill>
              <a:latin typeface="Courier New"/>
              <a:ea typeface="Courier New"/>
              <a:cs typeface="Courier New"/>
              <a:sym typeface="Courier New"/>
            </a:endParaRPr>
          </a:p>
          <a:p>
            <a:pPr indent="609600" lvl="0" marL="1219200" marR="0" rtl="0" algn="l">
              <a:lnSpc>
                <a:spcPct val="100000"/>
              </a:lnSpc>
              <a:spcBef>
                <a:spcPts val="0"/>
              </a:spcBef>
              <a:spcAft>
                <a:spcPts val="0"/>
              </a:spcAft>
              <a:buClr>
                <a:srgbClr val="000000"/>
              </a:buClr>
              <a:buSzPts val="1600"/>
              <a:buFont typeface="Arial"/>
              <a:buNone/>
            </a:pPr>
            <a:r>
              <a:rPr b="0" i="0" lang="en-US" sz="1600" u="none" cap="none" strike="noStrike">
                <a:solidFill>
                  <a:srgbClr val="666666"/>
                </a:solidFill>
                <a:latin typeface="Courier New"/>
                <a:ea typeface="Courier New"/>
                <a:cs typeface="Courier New"/>
                <a:sym typeface="Courier New"/>
              </a:rPr>
              <a:t>Sleep(); </a:t>
            </a:r>
            <a:endParaRPr b="0" i="0" sz="1600" u="none" cap="none" strike="noStrike">
              <a:solidFill>
                <a:srgbClr val="66666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666666"/>
                </a:solidFill>
                <a:latin typeface="Courier New"/>
                <a:ea typeface="Courier New"/>
                <a:cs typeface="Courier New"/>
                <a:sym typeface="Courier New"/>
              </a:rPr>
              <a:t>        putIntoBuffer(item);</a:t>
            </a:r>
            <a:endParaRPr b="0" i="0" sz="1600" u="none" cap="none" strike="noStrike">
              <a:solidFill>
                <a:srgbClr val="66666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666666"/>
                </a:solidFill>
                <a:latin typeface="Courier New"/>
                <a:ea typeface="Courier New"/>
                <a:cs typeface="Courier New"/>
                <a:sym typeface="Courier New"/>
              </a:rPr>
              <a:t>        itemCount ++;</a:t>
            </a:r>
            <a:endParaRPr b="0" i="0" sz="1600" u="none" cap="none" strike="noStrike">
              <a:solidFill>
                <a:srgbClr val="66666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666666"/>
                </a:solidFill>
                <a:latin typeface="Courier New"/>
                <a:ea typeface="Courier New"/>
                <a:cs typeface="Courier New"/>
                <a:sym typeface="Courier New"/>
              </a:rPr>
              <a:t>        if(itemCount == 1) </a:t>
            </a:r>
            <a:endParaRPr b="0" i="0" sz="1600" u="none" cap="none" strike="noStrike">
              <a:solidFill>
                <a:srgbClr val="666666"/>
              </a:solidFill>
              <a:latin typeface="Courier New"/>
              <a:ea typeface="Courier New"/>
              <a:cs typeface="Courier New"/>
              <a:sym typeface="Courier New"/>
            </a:endParaRPr>
          </a:p>
          <a:p>
            <a:pPr indent="609600" lvl="0" marL="1219200" marR="0" rtl="0" algn="l">
              <a:lnSpc>
                <a:spcPct val="100000"/>
              </a:lnSpc>
              <a:spcBef>
                <a:spcPts val="0"/>
              </a:spcBef>
              <a:spcAft>
                <a:spcPts val="0"/>
              </a:spcAft>
              <a:buClr>
                <a:srgbClr val="000000"/>
              </a:buClr>
              <a:buSzPts val="1600"/>
              <a:buFont typeface="Arial"/>
              <a:buNone/>
            </a:pPr>
            <a:r>
              <a:rPr b="0" i="0" lang="en-US" sz="1600" u="none" cap="none" strike="noStrike">
                <a:solidFill>
                  <a:srgbClr val="666666"/>
                </a:solidFill>
                <a:latin typeface="Courier New"/>
                <a:ea typeface="Courier New"/>
                <a:cs typeface="Courier New"/>
                <a:sym typeface="Courier New"/>
              </a:rPr>
              <a:t>wakeup(consumer);</a:t>
            </a:r>
            <a:endParaRPr b="0" i="0" sz="1600" u="none" cap="none" strike="noStrike">
              <a:solidFill>
                <a:srgbClr val="66666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666666"/>
                </a:solidFill>
                <a:latin typeface="Courier New"/>
                <a:ea typeface="Courier New"/>
                <a:cs typeface="Courier New"/>
                <a:sym typeface="Courier New"/>
              </a:rPr>
              <a:t>        }</a:t>
            </a:r>
            <a:endParaRPr b="0" i="0" sz="1600" u="none" cap="none" strike="noStrike">
              <a:solidFill>
                <a:srgbClr val="66666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666666"/>
                </a:solidFill>
                <a:latin typeface="Courier New"/>
                <a:ea typeface="Courier New"/>
                <a:cs typeface="Courier New"/>
                <a:sym typeface="Courier New"/>
              </a:rPr>
              <a:t>}</a:t>
            </a:r>
            <a:endParaRPr b="0" i="0" sz="1600" u="none" cap="none" strike="noStrike">
              <a:solidFill>
                <a:srgbClr val="66666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666666"/>
              </a:solidFill>
              <a:latin typeface="Courier New"/>
              <a:ea typeface="Courier New"/>
              <a:cs typeface="Courier New"/>
              <a:sym typeface="Courier New"/>
            </a:endParaRPr>
          </a:p>
        </p:txBody>
      </p:sp>
      <p:sp>
        <p:nvSpPr>
          <p:cNvPr id="283" name="Google Shape;283;g32b02e38f34_0_194"/>
          <p:cNvSpPr txBox="1"/>
          <p:nvPr/>
        </p:nvSpPr>
        <p:spPr>
          <a:xfrm>
            <a:off x="6243233" y="1518727"/>
            <a:ext cx="5343900" cy="2592300"/>
          </a:xfrm>
          <a:prstGeom prst="rect">
            <a:avLst/>
          </a:prstGeom>
          <a:noFill/>
          <a:ln cap="flat" cmpd="sng" w="9525">
            <a:solidFill>
              <a:srgbClr val="000000"/>
            </a:solidFill>
            <a:prstDash val="solid"/>
            <a:round/>
            <a:headEnd len="sm" w="sm" type="none"/>
            <a:tailEnd len="sm" w="sm" type="none"/>
          </a:ln>
        </p:spPr>
        <p:txBody>
          <a:bodyPr anchorCtr="0" anchor="t" bIns="60925" lIns="121900" spcFirstLastPara="1" rIns="121900" wrap="square" tIns="60925">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666666"/>
                </a:solidFill>
                <a:latin typeface="Courier New"/>
                <a:ea typeface="Courier New"/>
                <a:cs typeface="Courier New"/>
                <a:sym typeface="Courier New"/>
              </a:rPr>
              <a:t>procedure </a:t>
            </a:r>
            <a:r>
              <a:rPr b="1" i="0" lang="en-US" sz="1600" u="none" cap="none" strike="noStrike">
                <a:solidFill>
                  <a:srgbClr val="980000"/>
                </a:solidFill>
                <a:latin typeface="Courier New"/>
                <a:ea typeface="Courier New"/>
                <a:cs typeface="Courier New"/>
                <a:sym typeface="Courier New"/>
              </a:rPr>
              <a:t>consumer</a:t>
            </a:r>
            <a:r>
              <a:rPr b="0" i="0" lang="en-US" sz="1600" u="none" cap="none" strike="noStrike">
                <a:solidFill>
                  <a:srgbClr val="666666"/>
                </a:solidFill>
                <a:latin typeface="Courier New"/>
                <a:ea typeface="Courier New"/>
                <a:cs typeface="Courier New"/>
                <a:sym typeface="Courier New"/>
              </a:rPr>
              <a:t>(){</a:t>
            </a:r>
            <a:endParaRPr b="0" i="0" sz="1600" u="none" cap="none" strike="noStrike">
              <a:solidFill>
                <a:srgbClr val="66666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666666"/>
                </a:solidFill>
                <a:latin typeface="Courier New"/>
                <a:ea typeface="Courier New"/>
                <a:cs typeface="Courier New"/>
                <a:sym typeface="Courier New"/>
              </a:rPr>
              <a:t>    while(true){</a:t>
            </a:r>
            <a:endParaRPr b="0" i="0" sz="1600" u="none" cap="none" strike="noStrike">
              <a:solidFill>
                <a:srgbClr val="66666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666666"/>
                </a:solidFill>
                <a:latin typeface="Courier New"/>
                <a:ea typeface="Courier New"/>
                <a:cs typeface="Courier New"/>
                <a:sym typeface="Courier New"/>
              </a:rPr>
              <a:t>	if(itemCount == 0)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666666"/>
                </a:solidFill>
                <a:latin typeface="Courier New"/>
                <a:ea typeface="Courier New"/>
                <a:cs typeface="Courier New"/>
                <a:sym typeface="Courier New"/>
              </a:rPr>
              <a:t>	     Sleep(); </a:t>
            </a:r>
            <a:endParaRPr b="0" i="0" sz="1600" u="none" cap="none" strike="noStrike">
              <a:solidFill>
                <a:srgbClr val="66666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666666"/>
                </a:solidFill>
                <a:latin typeface="Courier New"/>
                <a:ea typeface="Courier New"/>
                <a:cs typeface="Courier New"/>
                <a:sym typeface="Courier New"/>
              </a:rPr>
              <a:t>	item = removeFromBuffer();</a:t>
            </a:r>
            <a:endParaRPr b="0" i="0" sz="1600" u="none" cap="none" strike="noStrike">
              <a:solidFill>
                <a:srgbClr val="66666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666666"/>
                </a:solidFill>
                <a:latin typeface="Courier New"/>
                <a:ea typeface="Courier New"/>
                <a:cs typeface="Courier New"/>
                <a:sym typeface="Courier New"/>
              </a:rPr>
              <a:t>	itemCount --;</a:t>
            </a:r>
            <a:endParaRPr b="0" i="0" sz="1600" u="none" cap="none" strike="noStrike">
              <a:solidFill>
                <a:srgbClr val="66666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666666"/>
                </a:solidFill>
                <a:latin typeface="Courier New"/>
                <a:ea typeface="Courier New"/>
                <a:cs typeface="Courier New"/>
                <a:sym typeface="Courier New"/>
              </a:rPr>
              <a:t>	if(itemCount == BufferSize - 1) </a:t>
            </a:r>
            <a:endParaRPr b="0" i="0" sz="1600" u="none" cap="none" strike="noStrike">
              <a:solidFill>
                <a:srgbClr val="666666"/>
              </a:solidFill>
              <a:latin typeface="Courier New"/>
              <a:ea typeface="Courier New"/>
              <a:cs typeface="Courier New"/>
              <a:sym typeface="Courier New"/>
            </a:endParaRPr>
          </a:p>
          <a:p>
            <a:pPr indent="609600" lvl="0" marL="1219200" marR="0" rtl="0" algn="l">
              <a:lnSpc>
                <a:spcPct val="100000"/>
              </a:lnSpc>
              <a:spcBef>
                <a:spcPts val="0"/>
              </a:spcBef>
              <a:spcAft>
                <a:spcPts val="0"/>
              </a:spcAft>
              <a:buClr>
                <a:srgbClr val="000000"/>
              </a:buClr>
              <a:buSzPts val="1600"/>
              <a:buFont typeface="Arial"/>
              <a:buNone/>
            </a:pPr>
            <a:r>
              <a:rPr b="0" i="0" lang="en-US" sz="1600" u="none" cap="none" strike="noStrike">
                <a:solidFill>
                  <a:srgbClr val="666666"/>
                </a:solidFill>
                <a:latin typeface="Courier New"/>
                <a:ea typeface="Courier New"/>
                <a:cs typeface="Courier New"/>
                <a:sym typeface="Courier New"/>
              </a:rPr>
              <a:t>wakeup(producer);</a:t>
            </a:r>
            <a:endParaRPr b="0" i="0" sz="1600" u="none" cap="none" strike="noStrike">
              <a:solidFill>
                <a:srgbClr val="66666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666666"/>
                </a:solidFill>
                <a:latin typeface="Courier New"/>
                <a:ea typeface="Courier New"/>
                <a:cs typeface="Courier New"/>
                <a:sym typeface="Courier New"/>
              </a:rPr>
              <a:t>	}</a:t>
            </a:r>
            <a:endParaRPr b="0" i="0" sz="1600" u="none" cap="none" strike="noStrike">
              <a:solidFill>
                <a:srgbClr val="66666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666666"/>
                </a:solidFill>
                <a:latin typeface="Courier New"/>
                <a:ea typeface="Courier New"/>
                <a:cs typeface="Courier New"/>
                <a:sym typeface="Courier New"/>
              </a:rPr>
              <a:t>}</a:t>
            </a:r>
            <a:endParaRPr b="0" i="0" sz="1600" u="none" cap="none" strike="noStrike">
              <a:solidFill>
                <a:srgbClr val="666666"/>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666666"/>
              </a:solidFill>
              <a:latin typeface="Courier New"/>
              <a:ea typeface="Courier New"/>
              <a:cs typeface="Courier New"/>
              <a:sym typeface="Courier New"/>
            </a:endParaRPr>
          </a:p>
        </p:txBody>
      </p:sp>
      <p:sp>
        <p:nvSpPr>
          <p:cNvPr id="284" name="Google Shape;284;g32b02e38f34_0_194"/>
          <p:cNvSpPr txBox="1"/>
          <p:nvPr/>
        </p:nvSpPr>
        <p:spPr>
          <a:xfrm>
            <a:off x="5195200" y="4319225"/>
            <a:ext cx="2090100" cy="4485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FF0000"/>
                </a:solidFill>
                <a:latin typeface="Nunito"/>
                <a:ea typeface="Nunito"/>
                <a:cs typeface="Nunito"/>
                <a:sym typeface="Nunito"/>
              </a:rPr>
              <a:t>DEADLOCK !!!</a:t>
            </a:r>
            <a:endParaRPr b="1" i="0" sz="1900" u="none" cap="none" strike="noStrike">
              <a:solidFill>
                <a:srgbClr val="FF0000"/>
              </a:solidFill>
              <a:latin typeface="Nunito"/>
              <a:ea typeface="Nunito"/>
              <a:cs typeface="Nunito"/>
              <a:sym typeface="Nunito"/>
            </a:endParaRPr>
          </a:p>
        </p:txBody>
      </p:sp>
      <p:sp>
        <p:nvSpPr>
          <p:cNvPr id="285" name="Google Shape;285;g32b02e38f34_0_194"/>
          <p:cNvSpPr txBox="1"/>
          <p:nvPr/>
        </p:nvSpPr>
        <p:spPr>
          <a:xfrm>
            <a:off x="1001600" y="4691841"/>
            <a:ext cx="10188900" cy="1561200"/>
          </a:xfrm>
          <a:prstGeom prst="rect">
            <a:avLst/>
          </a:prstGeom>
          <a:noFill/>
          <a:ln>
            <a:noFill/>
          </a:ln>
        </p:spPr>
        <p:txBody>
          <a:bodyPr anchorCtr="0" anchor="t" bIns="121900" lIns="121900" spcFirstLastPara="1" rIns="121900" wrap="square" tIns="121900">
            <a:noAutofit/>
          </a:bodyPr>
          <a:lstStyle/>
          <a:p>
            <a:pPr indent="0" lvl="0" marL="0" marR="0" rtl="0" algn="just">
              <a:lnSpc>
                <a:spcPct val="100000"/>
              </a:lnSpc>
              <a:spcBef>
                <a:spcPts val="0"/>
              </a:spcBef>
              <a:spcAft>
                <a:spcPts val="0"/>
              </a:spcAft>
              <a:buClr>
                <a:srgbClr val="000000"/>
              </a:buClr>
              <a:buSzPts val="1900"/>
              <a:buFont typeface="Arial"/>
              <a:buNone/>
            </a:pPr>
            <a:r>
              <a:rPr b="0" i="0" lang="en-US" sz="1900" u="none" cap="none" strike="noStrike">
                <a:solidFill>
                  <a:srgbClr val="000000"/>
                </a:solidFill>
                <a:latin typeface="Spectral"/>
                <a:ea typeface="Spectral"/>
                <a:cs typeface="Spectral"/>
                <a:sym typeface="Spectral"/>
              </a:rPr>
              <a:t>If, consumer is interrupted just after checking the itemCount value and before sleep() call, and producer produces an item it will call wakeup(). But, this call will be lost as no consumer in sleeping yet. And it will continue to produce items. Eventually, producer will sleep when the buffer is full. On the other hand, consumer will also stay in sleep as producer won’t call wakeup().  </a:t>
            </a:r>
            <a:endParaRPr b="0" i="0" sz="1900" u="none" cap="none" strike="noStrike">
              <a:solidFill>
                <a:srgbClr val="000000"/>
              </a:solidFill>
              <a:latin typeface="Spectral"/>
              <a:ea typeface="Spectral"/>
              <a:cs typeface="Spectral"/>
              <a:sym typeface="Spectr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5"/>
          <p:cNvSpPr txBox="1"/>
          <p:nvPr>
            <p:ph type="title"/>
          </p:nvPr>
        </p:nvSpPr>
        <p:spPr>
          <a:xfrm>
            <a:off x="918761" y="478367"/>
            <a:ext cx="7729800" cy="1188600"/>
          </a:xfrm>
          <a:prstGeom prst="rect">
            <a:avLst/>
          </a:prstGeom>
          <a:solidFill>
            <a:schemeClr val="lt1"/>
          </a:solidFill>
          <a:ln>
            <a:noFill/>
          </a:ln>
        </p:spPr>
        <p:txBody>
          <a:bodyPr anchorCtr="0" anchor="ctr" bIns="182875" lIns="182875" spcFirstLastPara="1" rIns="182875" wrap="square" tIns="182875">
            <a:normAutofit/>
          </a:bodyPr>
          <a:lstStyle/>
          <a:p>
            <a:pPr indent="0" lvl="0" marL="0" rtl="0" algn="l">
              <a:lnSpc>
                <a:spcPct val="90000"/>
              </a:lnSpc>
              <a:spcBef>
                <a:spcPts val="0"/>
              </a:spcBef>
              <a:spcAft>
                <a:spcPts val="0"/>
              </a:spcAft>
              <a:buSzPts val="1800"/>
              <a:buNone/>
            </a:pPr>
            <a:r>
              <a:rPr b="1" lang="en-US" sz="3600"/>
              <a:t>Deadlock &amp; Starvation</a:t>
            </a:r>
            <a:endParaRPr b="1" sz="3600">
              <a:latin typeface="Cambria Math"/>
              <a:ea typeface="Cambria Math"/>
              <a:cs typeface="Cambria Math"/>
              <a:sym typeface="Cambria Math"/>
            </a:endParaRPr>
          </a:p>
        </p:txBody>
      </p:sp>
      <p:sp>
        <p:nvSpPr>
          <p:cNvPr id="291" name="Google Shape;291;p25"/>
          <p:cNvSpPr txBox="1"/>
          <p:nvPr>
            <p:ph idx="1" type="body"/>
          </p:nvPr>
        </p:nvSpPr>
        <p:spPr>
          <a:xfrm>
            <a:off x="918750" y="1758900"/>
            <a:ext cx="6795945" cy="4839900"/>
          </a:xfrm>
          <a:prstGeom prst="rect">
            <a:avLst/>
          </a:prstGeom>
          <a:noFill/>
          <a:ln>
            <a:noFill/>
          </a:ln>
        </p:spPr>
        <p:txBody>
          <a:bodyPr anchorCtr="0" anchor="t" bIns="45700" lIns="91425" spcFirstLastPara="1" rIns="91425" wrap="square" tIns="45700">
            <a:normAutofit/>
          </a:bodyPr>
          <a:lstStyle/>
          <a:p>
            <a:pPr indent="-342900" lvl="0" marL="457200" rtl="0" algn="l">
              <a:lnSpc>
                <a:spcPct val="80000"/>
              </a:lnSpc>
              <a:spcBef>
                <a:spcPts val="1000"/>
              </a:spcBef>
              <a:spcAft>
                <a:spcPts val="0"/>
              </a:spcAft>
              <a:buSzPts val="1800"/>
              <a:buChar char="●"/>
            </a:pPr>
            <a:r>
              <a:rPr lang="en-US" sz="1800">
                <a:latin typeface="Spectral"/>
                <a:ea typeface="Spectral"/>
                <a:cs typeface="Spectral"/>
                <a:sym typeface="Spectral"/>
              </a:rPr>
              <a:t>Two or more process can wait indefinitely for an event - </a:t>
            </a:r>
            <a:r>
              <a:rPr b="1" lang="en-US" sz="1800">
                <a:solidFill>
                  <a:srgbClr val="FF0000"/>
                </a:solidFill>
                <a:latin typeface="Spectral"/>
                <a:ea typeface="Spectral"/>
                <a:cs typeface="Spectral"/>
                <a:sym typeface="Spectral"/>
              </a:rPr>
              <a:t>DEADLOCK </a:t>
            </a:r>
            <a:r>
              <a:rPr lang="en-US" sz="1800">
                <a:latin typeface="Spectral"/>
                <a:ea typeface="Spectral"/>
                <a:cs typeface="Spectral"/>
                <a:sym typeface="Spectral"/>
              </a:rPr>
              <a:t>!!!</a:t>
            </a:r>
            <a:endParaRPr sz="1800">
              <a:latin typeface="Spectral"/>
              <a:ea typeface="Spectral"/>
              <a:cs typeface="Spectral"/>
              <a:sym typeface="Spectral"/>
            </a:endParaRPr>
          </a:p>
          <a:p>
            <a:pPr indent="-342900" lvl="0" marL="457200" rtl="0" algn="l">
              <a:lnSpc>
                <a:spcPct val="80000"/>
              </a:lnSpc>
              <a:spcBef>
                <a:spcPts val="0"/>
              </a:spcBef>
              <a:spcAft>
                <a:spcPts val="0"/>
              </a:spcAft>
              <a:buSzPts val="1800"/>
              <a:buChar char="●"/>
            </a:pPr>
            <a:r>
              <a:rPr lang="en-US" sz="1800">
                <a:latin typeface="Spectral"/>
                <a:ea typeface="Spectral"/>
                <a:cs typeface="Spectral"/>
                <a:sym typeface="Spectral"/>
              </a:rPr>
              <a:t>It occurs because - two process depends on each other for causing an event in a specific manner</a:t>
            </a:r>
            <a:endParaRPr sz="1800">
              <a:latin typeface="Spectral"/>
              <a:ea typeface="Spectral"/>
              <a:cs typeface="Spectral"/>
              <a:sym typeface="Spectral"/>
            </a:endParaRPr>
          </a:p>
          <a:p>
            <a:pPr indent="0" lvl="0" marL="0" rtl="0" algn="l">
              <a:lnSpc>
                <a:spcPct val="80000"/>
              </a:lnSpc>
              <a:spcBef>
                <a:spcPts val="1600"/>
              </a:spcBef>
              <a:spcAft>
                <a:spcPts val="0"/>
              </a:spcAft>
              <a:buSzPts val="1018"/>
              <a:buNone/>
            </a:pPr>
            <a:r>
              <a:t/>
            </a:r>
            <a:endParaRPr sz="1800">
              <a:latin typeface="Spectral"/>
              <a:ea typeface="Spectral"/>
              <a:cs typeface="Spectral"/>
              <a:sym typeface="Spectral"/>
            </a:endParaRPr>
          </a:p>
          <a:p>
            <a:pPr indent="0" lvl="0" marL="457200" rtl="0" algn="l">
              <a:lnSpc>
                <a:spcPct val="80000"/>
              </a:lnSpc>
              <a:spcBef>
                <a:spcPts val="1600"/>
              </a:spcBef>
              <a:spcAft>
                <a:spcPts val="0"/>
              </a:spcAft>
              <a:buSzPts val="1018"/>
              <a:buNone/>
            </a:pPr>
            <a:r>
              <a:t/>
            </a:r>
            <a:endParaRPr sz="1800">
              <a:latin typeface="Spectral"/>
              <a:ea typeface="Spectral"/>
              <a:cs typeface="Spectral"/>
              <a:sym typeface="Spectral"/>
            </a:endParaRPr>
          </a:p>
          <a:p>
            <a:pPr indent="0" lvl="0" marL="0" rtl="0" algn="l">
              <a:lnSpc>
                <a:spcPct val="80000"/>
              </a:lnSpc>
              <a:spcBef>
                <a:spcPts val="1600"/>
              </a:spcBef>
              <a:spcAft>
                <a:spcPts val="0"/>
              </a:spcAft>
              <a:buSzPts val="1018"/>
              <a:buNone/>
            </a:pPr>
            <a:r>
              <a:t/>
            </a:r>
            <a:endParaRPr sz="1800">
              <a:latin typeface="Spectral"/>
              <a:ea typeface="Spectral"/>
              <a:cs typeface="Spectral"/>
              <a:sym typeface="Spectral"/>
            </a:endParaRPr>
          </a:p>
          <a:p>
            <a:pPr indent="0" lvl="0" marL="0" rtl="0" algn="l">
              <a:lnSpc>
                <a:spcPct val="80000"/>
              </a:lnSpc>
              <a:spcBef>
                <a:spcPts val="1600"/>
              </a:spcBef>
              <a:spcAft>
                <a:spcPts val="0"/>
              </a:spcAft>
              <a:buSzPts val="1018"/>
              <a:buNone/>
            </a:pPr>
            <a:r>
              <a:t/>
            </a:r>
            <a:endParaRPr sz="1800">
              <a:latin typeface="Spectral"/>
              <a:ea typeface="Spectral"/>
              <a:cs typeface="Spectral"/>
              <a:sym typeface="Spectral"/>
            </a:endParaRPr>
          </a:p>
          <a:p>
            <a:pPr indent="0" lvl="0" marL="0" rtl="0" algn="l">
              <a:lnSpc>
                <a:spcPct val="80000"/>
              </a:lnSpc>
              <a:spcBef>
                <a:spcPts val="1600"/>
              </a:spcBef>
              <a:spcAft>
                <a:spcPts val="0"/>
              </a:spcAft>
              <a:buSzPts val="1018"/>
              <a:buNone/>
            </a:pPr>
            <a:r>
              <a:t/>
            </a:r>
            <a:endParaRPr sz="1800">
              <a:latin typeface="Spectral"/>
              <a:ea typeface="Spectral"/>
              <a:cs typeface="Spectral"/>
              <a:sym typeface="Spectral"/>
            </a:endParaRPr>
          </a:p>
          <a:p>
            <a:pPr indent="-342900" lvl="0" marL="457200" rtl="0" algn="l">
              <a:lnSpc>
                <a:spcPct val="100000"/>
              </a:lnSpc>
              <a:spcBef>
                <a:spcPts val="1600"/>
              </a:spcBef>
              <a:spcAft>
                <a:spcPts val="0"/>
              </a:spcAft>
              <a:buSzPts val="1800"/>
              <a:buChar char="●"/>
            </a:pPr>
            <a:r>
              <a:rPr b="1" lang="en-US" sz="1800">
                <a:latin typeface="Spectral"/>
                <a:ea typeface="Spectral"/>
                <a:cs typeface="Spectral"/>
                <a:sym typeface="Spectral"/>
              </a:rPr>
              <a:t>Starvation</a:t>
            </a:r>
            <a:r>
              <a:rPr lang="en-US" sz="1800">
                <a:latin typeface="Spectral"/>
                <a:ea typeface="Spectral"/>
                <a:cs typeface="Spectral"/>
                <a:sym typeface="Spectral"/>
              </a:rPr>
              <a:t>: Processes wait indefinitely within the semaphore</a:t>
            </a:r>
            <a:endParaRPr sz="1800">
              <a:latin typeface="Spectral"/>
              <a:ea typeface="Spectral"/>
              <a:cs typeface="Spectral"/>
              <a:sym typeface="Spectral"/>
            </a:endParaRPr>
          </a:p>
          <a:p>
            <a:pPr indent="-342900" lvl="0" marL="457200" rtl="0" algn="l">
              <a:lnSpc>
                <a:spcPct val="100000"/>
              </a:lnSpc>
              <a:spcBef>
                <a:spcPts val="0"/>
              </a:spcBef>
              <a:spcAft>
                <a:spcPts val="0"/>
              </a:spcAft>
              <a:buSzPts val="1800"/>
              <a:buChar char="●"/>
            </a:pPr>
            <a:r>
              <a:rPr lang="en-US" sz="1800">
                <a:latin typeface="Spectral"/>
                <a:ea typeface="Spectral"/>
                <a:cs typeface="Spectral"/>
                <a:sym typeface="Spectral"/>
              </a:rPr>
              <a:t>Occurs if we remove processes from the list associated with a semaphore in LIFO (last-in, first-out) order</a:t>
            </a:r>
            <a:endParaRPr sz="1800">
              <a:latin typeface="Spectral"/>
              <a:ea typeface="Spectral"/>
              <a:cs typeface="Spectral"/>
              <a:sym typeface="Spectral"/>
            </a:endParaRPr>
          </a:p>
          <a:p>
            <a:pPr indent="0" lvl="0" marL="914400" rtl="0" algn="l">
              <a:lnSpc>
                <a:spcPct val="80000"/>
              </a:lnSpc>
              <a:spcBef>
                <a:spcPts val="1600"/>
              </a:spcBef>
              <a:spcAft>
                <a:spcPts val="1600"/>
              </a:spcAft>
              <a:buSzPts val="1018"/>
              <a:buNone/>
            </a:pPr>
            <a:r>
              <a:t/>
            </a:r>
            <a:endParaRPr sz="1800">
              <a:latin typeface="Spectral"/>
              <a:ea typeface="Spectral"/>
              <a:cs typeface="Spectral"/>
              <a:sym typeface="Spectral"/>
            </a:endParaRPr>
          </a:p>
        </p:txBody>
      </p:sp>
      <p:sp>
        <p:nvSpPr>
          <p:cNvPr id="292" name="Google Shape;292;p25"/>
          <p:cNvSpPr txBox="1"/>
          <p:nvPr/>
        </p:nvSpPr>
        <p:spPr>
          <a:xfrm>
            <a:off x="2580973" y="2770821"/>
            <a:ext cx="1462200" cy="1933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US" sz="1400" u="none" cap="none" strike="noStrike">
                <a:solidFill>
                  <a:srgbClr val="000000"/>
                </a:solidFill>
                <a:latin typeface="Cambria Math"/>
                <a:ea typeface="Cambria Math"/>
                <a:cs typeface="Cambria Math"/>
                <a:sym typeface="Cambria Math"/>
              </a:rPr>
              <a:t>P</a:t>
            </a:r>
            <a:r>
              <a:rPr b="1" baseline="-25000" i="0" lang="en-US" sz="1400" u="none" cap="none" strike="noStrike">
                <a:solidFill>
                  <a:srgbClr val="000000"/>
                </a:solidFill>
                <a:latin typeface="Cambria Math"/>
                <a:ea typeface="Cambria Math"/>
                <a:cs typeface="Cambria Math"/>
                <a:sym typeface="Cambria Math"/>
              </a:rPr>
              <a:t>0</a:t>
            </a:r>
            <a:r>
              <a:rPr b="1" i="0" lang="en-US" sz="1400" u="none" cap="none" strike="noStrike">
                <a:solidFill>
                  <a:srgbClr val="000000"/>
                </a:solidFill>
                <a:latin typeface="Cambria Math"/>
                <a:ea typeface="Cambria Math"/>
                <a:cs typeface="Cambria Math"/>
                <a:sym typeface="Cambria Math"/>
              </a:rPr>
              <a:t> </a:t>
            </a:r>
            <a:endParaRPr b="1" i="0" sz="1400" u="none" cap="none" strike="noStrike">
              <a:solidFill>
                <a:srgbClr val="000000"/>
              </a:solidFill>
              <a:latin typeface="Cambria Math"/>
              <a:ea typeface="Cambria Math"/>
              <a:cs typeface="Cambria Math"/>
              <a:sym typeface="Cambria Math"/>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mbria Math"/>
                <a:ea typeface="Cambria Math"/>
                <a:cs typeface="Cambria Math"/>
                <a:sym typeface="Cambria Math"/>
              </a:rPr>
              <a:t>wait(S); </a:t>
            </a:r>
            <a:endParaRPr b="0" i="0" sz="1400" u="none" cap="none" strike="noStrike">
              <a:solidFill>
                <a:srgbClr val="000000"/>
              </a:solidFill>
              <a:latin typeface="Cambria Math"/>
              <a:ea typeface="Cambria Math"/>
              <a:cs typeface="Cambria Math"/>
              <a:sym typeface="Cambria Math"/>
            </a:endParaRPr>
          </a:p>
          <a:p>
            <a:pPr indent="0" lvl="0" marL="0" marR="0" rtl="0" algn="ctr">
              <a:lnSpc>
                <a:spcPct val="100000"/>
              </a:lnSpc>
              <a:spcBef>
                <a:spcPts val="0"/>
              </a:spcBef>
              <a:spcAft>
                <a:spcPts val="0"/>
              </a:spcAft>
              <a:buClr>
                <a:schemeClr val="dk1"/>
              </a:buClr>
              <a:buSzPts val="1100"/>
              <a:buFont typeface="Arial"/>
              <a:buNone/>
            </a:pPr>
            <a:r>
              <a:rPr b="0" i="0" lang="en-US" sz="1400" u="none" cap="none" strike="noStrike">
                <a:solidFill>
                  <a:srgbClr val="000000"/>
                </a:solidFill>
                <a:latin typeface="Cambria Math"/>
                <a:ea typeface="Cambria Math"/>
                <a:cs typeface="Cambria Math"/>
                <a:sym typeface="Cambria Math"/>
              </a:rPr>
              <a:t>wait(Q); </a:t>
            </a:r>
            <a:endParaRPr b="0" i="0" sz="1400" u="none" cap="none" strike="noStrike">
              <a:solidFill>
                <a:srgbClr val="000000"/>
              </a:solidFill>
              <a:latin typeface="Cambria Math"/>
              <a:ea typeface="Cambria Math"/>
              <a:cs typeface="Cambria Math"/>
              <a:sym typeface="Cambria Math"/>
            </a:endParaRPr>
          </a:p>
          <a:p>
            <a:pPr indent="0" lvl="0" marL="0" marR="0" rtl="0" algn="ctr">
              <a:lnSpc>
                <a:spcPct val="100000"/>
              </a:lnSpc>
              <a:spcBef>
                <a:spcPts val="0"/>
              </a:spcBef>
              <a:spcAft>
                <a:spcPts val="0"/>
              </a:spcAft>
              <a:buClr>
                <a:schemeClr val="dk1"/>
              </a:buClr>
              <a:buSzPts val="1100"/>
              <a:buFont typeface="Arial"/>
              <a:buNone/>
            </a:pPr>
            <a:r>
              <a:rPr b="0" i="0" lang="en-US" sz="1400" u="none" cap="none" strike="noStrike">
                <a:solidFill>
                  <a:srgbClr val="000000"/>
                </a:solidFill>
                <a:latin typeface="Cambria Math"/>
                <a:ea typeface="Cambria Math"/>
                <a:cs typeface="Cambria Math"/>
                <a:sym typeface="Cambria Math"/>
              </a:rPr>
              <a:t>. .</a:t>
            </a:r>
            <a:endParaRPr b="0" i="0" sz="1400" u="none" cap="none" strike="noStrike">
              <a:solidFill>
                <a:srgbClr val="000000"/>
              </a:solidFill>
              <a:latin typeface="Cambria Math"/>
              <a:ea typeface="Cambria Math"/>
              <a:cs typeface="Cambria Math"/>
              <a:sym typeface="Cambria Math"/>
            </a:endParaRPr>
          </a:p>
          <a:p>
            <a:pPr indent="0" lvl="0" marL="0" marR="0" rtl="0" algn="ctr">
              <a:lnSpc>
                <a:spcPct val="100000"/>
              </a:lnSpc>
              <a:spcBef>
                <a:spcPts val="0"/>
              </a:spcBef>
              <a:spcAft>
                <a:spcPts val="0"/>
              </a:spcAft>
              <a:buClr>
                <a:schemeClr val="dk1"/>
              </a:buClr>
              <a:buSzPts val="1100"/>
              <a:buFont typeface="Arial"/>
              <a:buNone/>
            </a:pPr>
            <a:r>
              <a:rPr b="0" i="0" lang="en-US" sz="1400" u="none" cap="none" strike="noStrike">
                <a:solidFill>
                  <a:srgbClr val="000000"/>
                </a:solidFill>
                <a:latin typeface="Cambria Math"/>
                <a:ea typeface="Cambria Math"/>
                <a:cs typeface="Cambria Math"/>
                <a:sym typeface="Cambria Math"/>
              </a:rPr>
              <a:t>. .</a:t>
            </a:r>
            <a:endParaRPr b="0" i="0" sz="1400" u="none" cap="none" strike="noStrike">
              <a:solidFill>
                <a:srgbClr val="000000"/>
              </a:solidFill>
              <a:latin typeface="Cambria Math"/>
              <a:ea typeface="Cambria Math"/>
              <a:cs typeface="Cambria Math"/>
              <a:sym typeface="Cambria Math"/>
            </a:endParaRPr>
          </a:p>
          <a:p>
            <a:pPr indent="0" lvl="0" marL="0" marR="0" rtl="0" algn="ctr">
              <a:lnSpc>
                <a:spcPct val="100000"/>
              </a:lnSpc>
              <a:spcBef>
                <a:spcPts val="0"/>
              </a:spcBef>
              <a:spcAft>
                <a:spcPts val="0"/>
              </a:spcAft>
              <a:buClr>
                <a:schemeClr val="dk1"/>
              </a:buClr>
              <a:buSzPts val="1100"/>
              <a:buFont typeface="Arial"/>
              <a:buNone/>
            </a:pPr>
            <a:r>
              <a:rPr b="0" i="0" lang="en-US" sz="1400" u="none" cap="none" strike="noStrike">
                <a:solidFill>
                  <a:srgbClr val="000000"/>
                </a:solidFill>
                <a:latin typeface="Cambria Math"/>
                <a:ea typeface="Cambria Math"/>
                <a:cs typeface="Cambria Math"/>
                <a:sym typeface="Cambria Math"/>
              </a:rPr>
              <a:t>. .</a:t>
            </a:r>
            <a:endParaRPr b="0" i="0" sz="1400" u="none" cap="none" strike="noStrike">
              <a:solidFill>
                <a:srgbClr val="000000"/>
              </a:solidFill>
              <a:latin typeface="Cambria Math"/>
              <a:ea typeface="Cambria Math"/>
              <a:cs typeface="Cambria Math"/>
              <a:sym typeface="Cambria Math"/>
            </a:endParaRPr>
          </a:p>
          <a:p>
            <a:pPr indent="0" lvl="0" marL="0" marR="0" rtl="0" algn="ctr">
              <a:lnSpc>
                <a:spcPct val="100000"/>
              </a:lnSpc>
              <a:spcBef>
                <a:spcPts val="0"/>
              </a:spcBef>
              <a:spcAft>
                <a:spcPts val="0"/>
              </a:spcAft>
              <a:buClr>
                <a:schemeClr val="dk1"/>
              </a:buClr>
              <a:buSzPts val="1100"/>
              <a:buFont typeface="Arial"/>
              <a:buNone/>
            </a:pPr>
            <a:r>
              <a:rPr b="0" i="0" lang="en-US" sz="1400" u="none" cap="none" strike="noStrike">
                <a:solidFill>
                  <a:srgbClr val="000000"/>
                </a:solidFill>
                <a:latin typeface="Cambria Math"/>
                <a:ea typeface="Cambria Math"/>
                <a:cs typeface="Cambria Math"/>
                <a:sym typeface="Cambria Math"/>
              </a:rPr>
              <a:t>signal(S); </a:t>
            </a:r>
            <a:endParaRPr b="0" i="0" sz="1400" u="none" cap="none" strike="noStrike">
              <a:solidFill>
                <a:srgbClr val="000000"/>
              </a:solidFill>
              <a:latin typeface="Cambria Math"/>
              <a:ea typeface="Cambria Math"/>
              <a:cs typeface="Cambria Math"/>
              <a:sym typeface="Cambria Math"/>
            </a:endParaRPr>
          </a:p>
          <a:p>
            <a:pPr indent="0" lvl="0" marL="0" marR="0" rtl="0" algn="ctr">
              <a:lnSpc>
                <a:spcPct val="100000"/>
              </a:lnSpc>
              <a:spcBef>
                <a:spcPts val="0"/>
              </a:spcBef>
              <a:spcAft>
                <a:spcPts val="0"/>
              </a:spcAft>
              <a:buClr>
                <a:schemeClr val="dk1"/>
              </a:buClr>
              <a:buSzPts val="1100"/>
              <a:buFont typeface="Arial"/>
              <a:buNone/>
            </a:pPr>
            <a:r>
              <a:rPr b="0" i="0" lang="en-US" sz="1400" u="none" cap="none" strike="noStrike">
                <a:solidFill>
                  <a:srgbClr val="000000"/>
                </a:solidFill>
                <a:latin typeface="Cambria Math"/>
                <a:ea typeface="Cambria Math"/>
                <a:cs typeface="Cambria Math"/>
                <a:sym typeface="Cambria Math"/>
              </a:rPr>
              <a:t>signal(Q); </a:t>
            </a:r>
            <a:endParaRPr b="0" i="0" sz="1400" u="none" cap="none" strike="noStrike">
              <a:solidFill>
                <a:srgbClr val="000000"/>
              </a:solidFill>
              <a:latin typeface="Cambria Math"/>
              <a:ea typeface="Cambria Math"/>
              <a:cs typeface="Cambria Math"/>
              <a:sym typeface="Cambria Math"/>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mbria Math"/>
              <a:ea typeface="Cambria Math"/>
              <a:cs typeface="Cambria Math"/>
              <a:sym typeface="Cambria Math"/>
            </a:endParaRPr>
          </a:p>
        </p:txBody>
      </p:sp>
      <p:sp>
        <p:nvSpPr>
          <p:cNvPr id="293" name="Google Shape;293;p25"/>
          <p:cNvSpPr txBox="1"/>
          <p:nvPr/>
        </p:nvSpPr>
        <p:spPr>
          <a:xfrm>
            <a:off x="4214423" y="2770821"/>
            <a:ext cx="1262700" cy="19338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ambria Math"/>
                <a:ea typeface="Cambria Math"/>
                <a:cs typeface="Cambria Math"/>
                <a:sym typeface="Cambria Math"/>
              </a:rPr>
              <a:t>P</a:t>
            </a:r>
            <a:r>
              <a:rPr b="1" baseline="-25000" i="0" lang="en-US" sz="1400" u="none" cap="none" strike="noStrike">
                <a:solidFill>
                  <a:srgbClr val="000000"/>
                </a:solidFill>
                <a:latin typeface="Cambria Math"/>
                <a:ea typeface="Cambria Math"/>
                <a:cs typeface="Cambria Math"/>
                <a:sym typeface="Cambria Math"/>
              </a:rPr>
              <a:t>1</a:t>
            </a:r>
            <a:endParaRPr b="1" baseline="-25000" i="0" sz="1400" u="none" cap="none" strike="noStrike">
              <a:solidFill>
                <a:srgbClr val="000000"/>
              </a:solidFill>
              <a:latin typeface="Cambria Math"/>
              <a:ea typeface="Cambria Math"/>
              <a:cs typeface="Cambria Math"/>
              <a:sym typeface="Cambria Math"/>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mbria Math"/>
                <a:ea typeface="Cambria Math"/>
                <a:cs typeface="Cambria Math"/>
                <a:sym typeface="Cambria Math"/>
              </a:rPr>
              <a:t>wait(Q);</a:t>
            </a:r>
            <a:endParaRPr b="0" i="0" sz="1400" u="none" cap="none" strike="noStrike">
              <a:solidFill>
                <a:srgbClr val="000000"/>
              </a:solidFill>
              <a:latin typeface="Cambria Math"/>
              <a:ea typeface="Cambria Math"/>
              <a:cs typeface="Cambria Math"/>
              <a:sym typeface="Cambria Math"/>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mbria Math"/>
                <a:ea typeface="Cambria Math"/>
                <a:cs typeface="Cambria Math"/>
                <a:sym typeface="Cambria Math"/>
              </a:rPr>
              <a:t>wait(S);</a:t>
            </a:r>
            <a:endParaRPr b="0" i="0" sz="1400" u="none" cap="none" strike="noStrike">
              <a:solidFill>
                <a:srgbClr val="000000"/>
              </a:solidFill>
              <a:latin typeface="Cambria Math"/>
              <a:ea typeface="Cambria Math"/>
              <a:cs typeface="Cambria Math"/>
              <a:sym typeface="Cambria Math"/>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mbria Math"/>
                <a:ea typeface="Cambria Math"/>
                <a:cs typeface="Cambria Math"/>
                <a:sym typeface="Cambria Math"/>
              </a:rPr>
              <a:t>. .</a:t>
            </a:r>
            <a:endParaRPr b="0" i="0" sz="1400" u="none" cap="none" strike="noStrike">
              <a:solidFill>
                <a:srgbClr val="000000"/>
              </a:solidFill>
              <a:latin typeface="Cambria Math"/>
              <a:ea typeface="Cambria Math"/>
              <a:cs typeface="Cambria Math"/>
              <a:sym typeface="Cambria Math"/>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mbria Math"/>
                <a:ea typeface="Cambria Math"/>
                <a:cs typeface="Cambria Math"/>
                <a:sym typeface="Cambria Math"/>
              </a:rPr>
              <a:t>. .</a:t>
            </a:r>
            <a:endParaRPr b="0" i="0" sz="1400" u="none" cap="none" strike="noStrike">
              <a:solidFill>
                <a:srgbClr val="000000"/>
              </a:solidFill>
              <a:latin typeface="Cambria Math"/>
              <a:ea typeface="Cambria Math"/>
              <a:cs typeface="Cambria Math"/>
              <a:sym typeface="Cambria Math"/>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mbria Math"/>
                <a:ea typeface="Cambria Math"/>
                <a:cs typeface="Cambria Math"/>
                <a:sym typeface="Cambria Math"/>
              </a:rPr>
              <a:t>. .</a:t>
            </a:r>
            <a:endParaRPr b="0" i="0" sz="1400" u="none" cap="none" strike="noStrike">
              <a:solidFill>
                <a:srgbClr val="000000"/>
              </a:solidFill>
              <a:latin typeface="Cambria Math"/>
              <a:ea typeface="Cambria Math"/>
              <a:cs typeface="Cambria Math"/>
              <a:sym typeface="Cambria Math"/>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mbria Math"/>
                <a:ea typeface="Cambria Math"/>
                <a:cs typeface="Cambria Math"/>
                <a:sym typeface="Cambria Math"/>
              </a:rPr>
              <a:t>signal(Q);</a:t>
            </a:r>
            <a:endParaRPr b="0" i="0" sz="1400" u="none" cap="none" strike="noStrike">
              <a:solidFill>
                <a:srgbClr val="000000"/>
              </a:solidFill>
              <a:latin typeface="Cambria Math"/>
              <a:ea typeface="Cambria Math"/>
              <a:cs typeface="Cambria Math"/>
              <a:sym typeface="Cambria Math"/>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mbria Math"/>
                <a:ea typeface="Cambria Math"/>
                <a:cs typeface="Cambria Math"/>
                <a:sym typeface="Cambria Math"/>
              </a:rPr>
              <a:t>signal(S);</a:t>
            </a:r>
            <a:endParaRPr b="0" i="0" sz="1400" u="none" cap="none" strike="noStrike">
              <a:solidFill>
                <a:srgbClr val="000000"/>
              </a:solidFill>
              <a:latin typeface="Cambria Math"/>
              <a:ea typeface="Cambria Math"/>
              <a:cs typeface="Cambria Math"/>
              <a:sym typeface="Cambria Math"/>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mbria Math"/>
              <a:ea typeface="Cambria Math"/>
              <a:cs typeface="Cambria Math"/>
              <a:sym typeface="Cambria Math"/>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g32b02e38f34_0_202"/>
          <p:cNvSpPr txBox="1"/>
          <p:nvPr>
            <p:ph type="title"/>
          </p:nvPr>
        </p:nvSpPr>
        <p:spPr>
          <a:xfrm>
            <a:off x="554133" y="561644"/>
            <a:ext cx="15147600" cy="1478100"/>
          </a:xfrm>
          <a:prstGeom prst="rect">
            <a:avLst/>
          </a:prstGeom>
          <a:noFill/>
          <a:ln>
            <a:noFill/>
          </a:ln>
        </p:spPr>
        <p:txBody>
          <a:bodyPr anchorCtr="0" anchor="b" bIns="121900" lIns="121900" spcFirstLastPara="1" rIns="121900" wrap="square" tIns="121900">
            <a:normAutofit/>
          </a:bodyPr>
          <a:lstStyle/>
          <a:p>
            <a:pPr indent="0" lvl="0" marL="0" rtl="0" algn="l">
              <a:lnSpc>
                <a:spcPct val="100000"/>
              </a:lnSpc>
              <a:spcBef>
                <a:spcPts val="0"/>
              </a:spcBef>
              <a:spcAft>
                <a:spcPts val="0"/>
              </a:spcAft>
              <a:buSzPts val="5600"/>
              <a:buNone/>
            </a:pPr>
            <a:r>
              <a:rPr b="1" lang="en-US" sz="4800"/>
              <a:t>Use of Semaphore for Solution</a:t>
            </a:r>
            <a:endParaRPr b="1" sz="4800"/>
          </a:p>
        </p:txBody>
      </p:sp>
      <p:sp>
        <p:nvSpPr>
          <p:cNvPr id="299" name="Google Shape;299;g32b02e38f34_0_202"/>
          <p:cNvSpPr txBox="1"/>
          <p:nvPr>
            <p:ph idx="1" type="body"/>
          </p:nvPr>
        </p:nvSpPr>
        <p:spPr>
          <a:xfrm>
            <a:off x="554133" y="2178177"/>
            <a:ext cx="15147600" cy="5962800"/>
          </a:xfrm>
          <a:prstGeom prst="rect">
            <a:avLst/>
          </a:prstGeom>
          <a:noFill/>
          <a:ln>
            <a:noFill/>
          </a:ln>
        </p:spPr>
        <p:txBody>
          <a:bodyPr anchorCtr="0" anchor="t" bIns="121900" lIns="121900" spcFirstLastPara="1" rIns="121900" wrap="square" tIns="121900">
            <a:normAutofit/>
          </a:bodyPr>
          <a:lstStyle/>
          <a:p>
            <a:pPr indent="-425450" lvl="0" marL="609600" rtl="0" algn="l">
              <a:lnSpc>
                <a:spcPct val="115000"/>
              </a:lnSpc>
              <a:spcBef>
                <a:spcPts val="0"/>
              </a:spcBef>
              <a:spcAft>
                <a:spcPts val="0"/>
              </a:spcAft>
              <a:buSzPts val="1900"/>
              <a:buFont typeface="Spectral"/>
              <a:buChar char="●"/>
            </a:pPr>
            <a:r>
              <a:rPr lang="en-US" sz="1900">
                <a:latin typeface="Spectral"/>
                <a:ea typeface="Spectral"/>
                <a:cs typeface="Spectral"/>
                <a:sym typeface="Spectral"/>
              </a:rPr>
              <a:t>Solves the lost wakeup call by using two semaphore - countFill, countEmpty</a:t>
            </a:r>
            <a:endParaRPr sz="1900">
              <a:latin typeface="Spectral"/>
              <a:ea typeface="Spectral"/>
              <a:cs typeface="Spectral"/>
              <a:sym typeface="Spectral"/>
            </a:endParaRPr>
          </a:p>
          <a:p>
            <a:pPr indent="-425450" lvl="0" marL="609600" rtl="0" algn="l">
              <a:lnSpc>
                <a:spcPct val="115000"/>
              </a:lnSpc>
              <a:spcBef>
                <a:spcPts val="0"/>
              </a:spcBef>
              <a:spcAft>
                <a:spcPts val="0"/>
              </a:spcAft>
              <a:buSzPts val="1900"/>
              <a:buChar char="●"/>
            </a:pPr>
            <a:r>
              <a:rPr b="1" lang="en-US" sz="1900">
                <a:latin typeface="Spectral"/>
                <a:ea typeface="Spectral"/>
                <a:cs typeface="Spectral"/>
                <a:sym typeface="Spectral"/>
              </a:rPr>
              <a:t>countFill</a:t>
            </a:r>
            <a:r>
              <a:rPr lang="en-US" sz="1900">
                <a:latin typeface="Spectral"/>
                <a:ea typeface="Spectral"/>
                <a:cs typeface="Spectral"/>
                <a:sym typeface="Spectral"/>
              </a:rPr>
              <a:t>: number of available item in the buffer to be read</a:t>
            </a:r>
            <a:endParaRPr sz="1900">
              <a:latin typeface="Spectral"/>
              <a:ea typeface="Spectral"/>
              <a:cs typeface="Spectral"/>
              <a:sym typeface="Spectral"/>
            </a:endParaRPr>
          </a:p>
          <a:p>
            <a:pPr indent="-425450" lvl="0" marL="609600" rtl="0" algn="l">
              <a:lnSpc>
                <a:spcPct val="115000"/>
              </a:lnSpc>
              <a:spcBef>
                <a:spcPts val="0"/>
              </a:spcBef>
              <a:spcAft>
                <a:spcPts val="0"/>
              </a:spcAft>
              <a:buSzPts val="1900"/>
              <a:buChar char="●"/>
            </a:pPr>
            <a:r>
              <a:rPr b="1" lang="en-US" sz="1900">
                <a:latin typeface="Spectral"/>
                <a:ea typeface="Spectral"/>
                <a:cs typeface="Spectral"/>
                <a:sym typeface="Spectral"/>
              </a:rPr>
              <a:t>countEmpty</a:t>
            </a:r>
            <a:r>
              <a:rPr lang="en-US" sz="1900">
                <a:latin typeface="Spectral"/>
                <a:ea typeface="Spectral"/>
                <a:cs typeface="Spectral"/>
                <a:sym typeface="Spectral"/>
              </a:rPr>
              <a:t>: number of available space in the buffer to write</a:t>
            </a:r>
            <a:endParaRPr sz="1900">
              <a:latin typeface="Spectral"/>
              <a:ea typeface="Spectral"/>
              <a:cs typeface="Spectral"/>
              <a:sym typeface="Spectral"/>
            </a:endParaRPr>
          </a:p>
          <a:p>
            <a:pPr indent="-425450" lvl="0" marL="609600" rtl="0" algn="l">
              <a:lnSpc>
                <a:spcPct val="115000"/>
              </a:lnSpc>
              <a:spcBef>
                <a:spcPts val="0"/>
              </a:spcBef>
              <a:spcAft>
                <a:spcPts val="0"/>
              </a:spcAft>
              <a:buSzPts val="1900"/>
              <a:buFont typeface="Spectral"/>
              <a:buChar char="●"/>
            </a:pPr>
            <a:r>
              <a:rPr lang="en-US" sz="1900">
                <a:latin typeface="Spectral"/>
                <a:ea typeface="Spectral"/>
                <a:cs typeface="Spectral"/>
                <a:sym typeface="Spectral"/>
              </a:rPr>
              <a:t>If producer tries to decrement </a:t>
            </a:r>
            <a:r>
              <a:rPr i="1" lang="en-US" sz="1900">
                <a:latin typeface="Spectral"/>
                <a:ea typeface="Spectral"/>
                <a:cs typeface="Spectral"/>
                <a:sym typeface="Spectral"/>
              </a:rPr>
              <a:t>countEmpty </a:t>
            </a:r>
            <a:r>
              <a:rPr lang="en-US" sz="1900">
                <a:latin typeface="Spectral"/>
                <a:ea typeface="Spectral"/>
                <a:cs typeface="Spectral"/>
                <a:sym typeface="Spectral"/>
              </a:rPr>
              <a:t>when it is </a:t>
            </a:r>
            <a:r>
              <a:rPr i="1" lang="en-US" sz="1900">
                <a:latin typeface="Spectral"/>
                <a:ea typeface="Spectral"/>
                <a:cs typeface="Spectral"/>
                <a:sym typeface="Spectral"/>
              </a:rPr>
              <a:t>0</a:t>
            </a:r>
            <a:r>
              <a:rPr lang="en-US" sz="1900">
                <a:latin typeface="Spectral"/>
                <a:ea typeface="Spectral"/>
                <a:cs typeface="Spectral"/>
                <a:sym typeface="Spectral"/>
              </a:rPr>
              <a:t>, will be put to sleep</a:t>
            </a:r>
            <a:endParaRPr sz="1900">
              <a:latin typeface="Spectral"/>
              <a:ea typeface="Spectral"/>
              <a:cs typeface="Spectral"/>
              <a:sym typeface="Spectral"/>
            </a:endParaRPr>
          </a:p>
          <a:p>
            <a:pPr indent="-425450" lvl="0" marL="609600" rtl="0" algn="l">
              <a:lnSpc>
                <a:spcPct val="115000"/>
              </a:lnSpc>
              <a:spcBef>
                <a:spcPts val="0"/>
              </a:spcBef>
              <a:spcAft>
                <a:spcPts val="0"/>
              </a:spcAft>
              <a:buSzPts val="1900"/>
              <a:buFont typeface="Spectral"/>
              <a:buChar char="●"/>
            </a:pPr>
            <a:r>
              <a:rPr lang="en-US" sz="1900">
                <a:latin typeface="Spectral"/>
                <a:ea typeface="Spectral"/>
                <a:cs typeface="Spectral"/>
                <a:sym typeface="Spectral"/>
              </a:rPr>
              <a:t>When an item is consumed, </a:t>
            </a:r>
            <a:r>
              <a:rPr i="1" lang="en-US" sz="1900">
                <a:latin typeface="Spectral"/>
                <a:ea typeface="Spectral"/>
                <a:cs typeface="Spectral"/>
                <a:sym typeface="Spectral"/>
              </a:rPr>
              <a:t>countEmpty </a:t>
            </a:r>
            <a:r>
              <a:rPr lang="en-US" sz="1900">
                <a:latin typeface="Spectral"/>
                <a:ea typeface="Spectral"/>
                <a:cs typeface="Spectral"/>
                <a:sym typeface="Spectral"/>
              </a:rPr>
              <a:t>will be incremented and producer wakes up. </a:t>
            </a:r>
            <a:endParaRPr sz="1900">
              <a:latin typeface="Spectral"/>
              <a:ea typeface="Spectral"/>
              <a:cs typeface="Spectral"/>
              <a:sym typeface="Spectral"/>
            </a:endParaRPr>
          </a:p>
          <a:p>
            <a:pPr indent="-425450" lvl="0" marL="609600" rtl="0" algn="l">
              <a:lnSpc>
                <a:spcPct val="115000"/>
              </a:lnSpc>
              <a:spcBef>
                <a:spcPts val="0"/>
              </a:spcBef>
              <a:spcAft>
                <a:spcPts val="0"/>
              </a:spcAft>
              <a:buSzPts val="1900"/>
              <a:buFont typeface="Spectral"/>
              <a:buChar char="●"/>
            </a:pPr>
            <a:r>
              <a:rPr lang="en-US" sz="1900">
                <a:latin typeface="Spectral"/>
                <a:ea typeface="Spectral"/>
                <a:cs typeface="Spectral"/>
                <a:sym typeface="Spectral"/>
              </a:rPr>
              <a:t>Consumer works analogously. </a:t>
            </a:r>
            <a:endParaRPr sz="1900">
              <a:latin typeface="Spectral"/>
              <a:ea typeface="Spectral"/>
              <a:cs typeface="Spectral"/>
              <a:sym typeface="Spectral"/>
            </a:endParaRPr>
          </a:p>
          <a:p>
            <a:pPr indent="0" lvl="0" marL="0" rtl="0" algn="l">
              <a:lnSpc>
                <a:spcPct val="115000"/>
              </a:lnSpc>
              <a:spcBef>
                <a:spcPts val="1600"/>
              </a:spcBef>
              <a:spcAft>
                <a:spcPts val="1600"/>
              </a:spcAft>
              <a:buSzPts val="2400"/>
              <a:buNone/>
            </a:pPr>
            <a:r>
              <a:t/>
            </a:r>
            <a:endParaRPr sz="1900">
              <a:latin typeface="Spectral"/>
              <a:ea typeface="Spectral"/>
              <a:cs typeface="Spectral"/>
              <a:sym typeface="Spectr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3"/>
          <p:cNvSpPr txBox="1"/>
          <p:nvPr>
            <p:ph type="title"/>
          </p:nvPr>
        </p:nvSpPr>
        <p:spPr>
          <a:xfrm>
            <a:off x="881909" y="319313"/>
            <a:ext cx="7729800" cy="1188600"/>
          </a:xfrm>
          <a:prstGeom prst="rect">
            <a:avLst/>
          </a:prstGeom>
          <a:solidFill>
            <a:schemeClr val="lt1"/>
          </a:solidFill>
          <a:ln>
            <a:noFill/>
          </a:ln>
        </p:spPr>
        <p:txBody>
          <a:bodyPr anchorCtr="0" anchor="ctr" bIns="182875" lIns="182875" spcFirstLastPara="1" rIns="182875" wrap="square" tIns="182875">
            <a:normAutofit/>
          </a:bodyPr>
          <a:lstStyle/>
          <a:p>
            <a:pPr indent="0" lvl="0" marL="0" rtl="0" algn="l">
              <a:lnSpc>
                <a:spcPct val="90000"/>
              </a:lnSpc>
              <a:spcBef>
                <a:spcPts val="0"/>
              </a:spcBef>
              <a:spcAft>
                <a:spcPts val="0"/>
              </a:spcAft>
              <a:buClr>
                <a:srgbClr val="262626"/>
              </a:buClr>
              <a:buSzPts val="1800"/>
              <a:buFont typeface="Gill Sans"/>
              <a:buNone/>
            </a:pPr>
            <a:r>
              <a:rPr b="1" lang="en-US" sz="3600"/>
              <a:t>PRODUCER–CONSUMER PROBLEM</a:t>
            </a:r>
            <a:endParaRPr b="1" sz="3600"/>
          </a:p>
        </p:txBody>
      </p:sp>
      <p:sp>
        <p:nvSpPr>
          <p:cNvPr id="81" name="Google Shape;81;p3"/>
          <p:cNvSpPr txBox="1"/>
          <p:nvPr>
            <p:ph idx="1" type="body"/>
          </p:nvPr>
        </p:nvSpPr>
        <p:spPr>
          <a:xfrm>
            <a:off x="941275" y="1477089"/>
            <a:ext cx="10769140" cy="1420490"/>
          </a:xfrm>
          <a:prstGeom prst="rect">
            <a:avLst/>
          </a:prstGeom>
          <a:noFill/>
          <a:ln>
            <a:noFill/>
          </a:ln>
        </p:spPr>
        <p:txBody>
          <a:bodyPr anchorCtr="0" anchor="t" bIns="45700" lIns="91425" spcFirstLastPara="1" rIns="91425" wrap="square" tIns="45700">
            <a:normAutofit/>
          </a:bodyPr>
          <a:lstStyle/>
          <a:p>
            <a:pPr indent="-215900" lvl="0" marL="228600" rtl="0" algn="just">
              <a:lnSpc>
                <a:spcPct val="100000"/>
              </a:lnSpc>
              <a:spcBef>
                <a:spcPts val="0"/>
              </a:spcBef>
              <a:spcAft>
                <a:spcPts val="0"/>
              </a:spcAft>
              <a:buSzPts val="1800"/>
              <a:buFont typeface="Spectral"/>
              <a:buChar char="●"/>
            </a:pPr>
            <a:r>
              <a:rPr lang="en-US" sz="1800">
                <a:latin typeface="Spectral"/>
                <a:ea typeface="Spectral"/>
                <a:cs typeface="Spectral"/>
                <a:sym typeface="Spectral"/>
              </a:rPr>
              <a:t>Modify the algorithm to remedy this deficiency - add an integer variable </a:t>
            </a:r>
            <a:r>
              <a:rPr i="1" lang="en-US" sz="1800">
                <a:solidFill>
                  <a:srgbClr val="FF0000"/>
                </a:solidFill>
                <a:latin typeface="Spectral"/>
                <a:ea typeface="Spectral"/>
                <a:cs typeface="Spectral"/>
                <a:sym typeface="Spectral"/>
              </a:rPr>
              <a:t>counter</a:t>
            </a:r>
            <a:r>
              <a:rPr lang="en-US" sz="1800">
                <a:latin typeface="Spectral"/>
                <a:ea typeface="Spectral"/>
                <a:cs typeface="Spectral"/>
                <a:sym typeface="Spectral"/>
              </a:rPr>
              <a:t>, initialized to 0</a:t>
            </a:r>
            <a:endParaRPr sz="1800">
              <a:latin typeface="Spectral"/>
              <a:ea typeface="Spectral"/>
              <a:cs typeface="Spectral"/>
              <a:sym typeface="Spectral"/>
            </a:endParaRPr>
          </a:p>
          <a:p>
            <a:pPr indent="-215900" lvl="0" marL="228600" rtl="0" algn="just">
              <a:lnSpc>
                <a:spcPct val="100000"/>
              </a:lnSpc>
              <a:spcBef>
                <a:spcPts val="1000"/>
              </a:spcBef>
              <a:spcAft>
                <a:spcPts val="0"/>
              </a:spcAft>
              <a:buSzPts val="1800"/>
              <a:buFont typeface="Spectral"/>
              <a:buChar char="●"/>
            </a:pPr>
            <a:r>
              <a:rPr i="1" lang="en-US" sz="1800">
                <a:solidFill>
                  <a:srgbClr val="FF0000"/>
                </a:solidFill>
                <a:latin typeface="Spectral"/>
                <a:ea typeface="Spectral"/>
                <a:cs typeface="Spectral"/>
                <a:sym typeface="Spectral"/>
              </a:rPr>
              <a:t>counter</a:t>
            </a:r>
            <a:r>
              <a:rPr lang="en-US" sz="1800">
                <a:latin typeface="Spectral"/>
                <a:ea typeface="Spectral"/>
                <a:cs typeface="Spectral"/>
                <a:sym typeface="Spectral"/>
              </a:rPr>
              <a:t> is incremented every time we add a new item to the buffer</a:t>
            </a:r>
            <a:endParaRPr sz="1800">
              <a:latin typeface="Spectral"/>
              <a:ea typeface="Spectral"/>
              <a:cs typeface="Spectral"/>
              <a:sym typeface="Spectral"/>
            </a:endParaRPr>
          </a:p>
          <a:p>
            <a:pPr indent="-215900" lvl="0" marL="228600" rtl="0" algn="just">
              <a:lnSpc>
                <a:spcPct val="100000"/>
              </a:lnSpc>
              <a:spcBef>
                <a:spcPts val="1000"/>
              </a:spcBef>
              <a:spcAft>
                <a:spcPts val="1600"/>
              </a:spcAft>
              <a:buSzPts val="1800"/>
              <a:buFont typeface="Spectral"/>
              <a:buChar char="●"/>
            </a:pPr>
            <a:r>
              <a:rPr lang="en-US" sz="1800">
                <a:latin typeface="Spectral"/>
                <a:ea typeface="Spectral"/>
                <a:cs typeface="Spectral"/>
                <a:sym typeface="Spectral"/>
              </a:rPr>
              <a:t>decremented every time we remove one item from the buffer</a:t>
            </a:r>
            <a:endParaRPr sz="1800">
              <a:latin typeface="Spectral"/>
              <a:ea typeface="Spectral"/>
              <a:cs typeface="Spectral"/>
              <a:sym typeface="Spectral"/>
            </a:endParaRPr>
          </a:p>
        </p:txBody>
      </p:sp>
      <p:pic>
        <p:nvPicPr>
          <p:cNvPr id="82" name="Google Shape;82;p3"/>
          <p:cNvPicPr preferRelativeResize="0"/>
          <p:nvPr/>
        </p:nvPicPr>
        <p:blipFill rotWithShape="1">
          <a:blip r:embed="rId3">
            <a:alphaModFix/>
          </a:blip>
          <a:srcRect b="0" l="0" r="0" t="0"/>
          <a:stretch/>
        </p:blipFill>
        <p:spPr>
          <a:xfrm>
            <a:off x="1022482" y="3039871"/>
            <a:ext cx="5163153" cy="2457760"/>
          </a:xfrm>
          <a:prstGeom prst="rect">
            <a:avLst/>
          </a:prstGeom>
          <a:noFill/>
          <a:ln>
            <a:noFill/>
          </a:ln>
          <a:effectLst>
            <a:outerShdw blurRad="292100" rotWithShape="0" algn="tl" dir="2700000" dist="139700">
              <a:srgbClr val="333333">
                <a:alpha val="64313"/>
              </a:srgbClr>
            </a:outerShdw>
          </a:effectLst>
        </p:spPr>
      </p:pic>
      <p:pic>
        <p:nvPicPr>
          <p:cNvPr id="83" name="Google Shape;83;p3"/>
          <p:cNvPicPr preferRelativeResize="0"/>
          <p:nvPr/>
        </p:nvPicPr>
        <p:blipFill rotWithShape="1">
          <a:blip r:embed="rId4">
            <a:alphaModFix/>
          </a:blip>
          <a:srcRect b="0" l="0" r="0" t="0"/>
          <a:stretch/>
        </p:blipFill>
        <p:spPr>
          <a:xfrm>
            <a:off x="6494395" y="3039871"/>
            <a:ext cx="5216019" cy="2472368"/>
          </a:xfrm>
          <a:prstGeom prst="rect">
            <a:avLst/>
          </a:prstGeom>
          <a:noFill/>
          <a:ln>
            <a:noFill/>
          </a:ln>
          <a:effectLst>
            <a:outerShdw blurRad="292100" rotWithShape="0" algn="tl" dir="2700000" dist="139700">
              <a:srgbClr val="333333">
                <a:alpha val="64313"/>
              </a:srgbClr>
            </a:outerShdw>
          </a:effectLst>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g32b02e38f34_0_207"/>
          <p:cNvSpPr txBox="1"/>
          <p:nvPr>
            <p:ph type="title"/>
          </p:nvPr>
        </p:nvSpPr>
        <p:spPr>
          <a:xfrm>
            <a:off x="415600" y="312675"/>
            <a:ext cx="9107400" cy="914100"/>
          </a:xfrm>
          <a:prstGeom prst="rect">
            <a:avLst/>
          </a:prstGeom>
          <a:noFill/>
          <a:ln>
            <a:noFill/>
          </a:ln>
        </p:spPr>
        <p:txBody>
          <a:bodyPr anchorCtr="0" anchor="b" bIns="121900" lIns="121900" spcFirstLastPara="1" rIns="121900" wrap="square" tIns="121900">
            <a:normAutofit fontScale="90000"/>
          </a:bodyPr>
          <a:lstStyle/>
          <a:p>
            <a:pPr indent="0" lvl="0" marL="0" rtl="0" algn="l">
              <a:lnSpc>
                <a:spcPct val="100000"/>
              </a:lnSpc>
              <a:spcBef>
                <a:spcPts val="0"/>
              </a:spcBef>
              <a:spcAft>
                <a:spcPts val="0"/>
              </a:spcAft>
              <a:buSzPct val="116665"/>
              <a:buNone/>
            </a:pPr>
            <a:r>
              <a:rPr b="1" lang="en-US" sz="4800"/>
              <a:t>Semaphore for multiple producer consumer</a:t>
            </a:r>
            <a:endParaRPr b="1" sz="4800"/>
          </a:p>
        </p:txBody>
      </p:sp>
      <p:sp>
        <p:nvSpPr>
          <p:cNvPr id="305" name="Google Shape;305;g32b02e38f34_0_207"/>
          <p:cNvSpPr txBox="1"/>
          <p:nvPr>
            <p:ph idx="1" type="body"/>
          </p:nvPr>
        </p:nvSpPr>
        <p:spPr>
          <a:xfrm>
            <a:off x="415600" y="1529633"/>
            <a:ext cx="9374100" cy="11859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2400"/>
              <a:buNone/>
            </a:pPr>
            <a:r>
              <a:rPr lang="en-US" sz="1900">
                <a:latin typeface="Spectral"/>
                <a:ea typeface="Spectral"/>
                <a:cs typeface="Spectral"/>
                <a:sym typeface="Spectral"/>
              </a:rPr>
              <a:t>semaphore </a:t>
            </a:r>
            <a:r>
              <a:rPr b="1" lang="en-US" sz="1900">
                <a:latin typeface="Spectral"/>
                <a:ea typeface="Spectral"/>
                <a:cs typeface="Spectral"/>
                <a:sym typeface="Spectral"/>
              </a:rPr>
              <a:t>mutex </a:t>
            </a:r>
            <a:r>
              <a:rPr lang="en-US" sz="1900">
                <a:latin typeface="Spectral"/>
                <a:ea typeface="Spectral"/>
                <a:cs typeface="Spectral"/>
                <a:sym typeface="Spectral"/>
              </a:rPr>
              <a:t>= 1;</a:t>
            </a:r>
            <a:endParaRPr sz="1900">
              <a:latin typeface="Spectral"/>
              <a:ea typeface="Spectral"/>
              <a:cs typeface="Spectral"/>
              <a:sym typeface="Spectral"/>
            </a:endParaRPr>
          </a:p>
          <a:p>
            <a:pPr indent="0" lvl="0" marL="0" rtl="0" algn="l">
              <a:lnSpc>
                <a:spcPct val="100000"/>
              </a:lnSpc>
              <a:spcBef>
                <a:spcPts val="800"/>
              </a:spcBef>
              <a:spcAft>
                <a:spcPts val="0"/>
              </a:spcAft>
              <a:buSzPts val="2400"/>
              <a:buNone/>
            </a:pPr>
            <a:r>
              <a:rPr lang="en-US" sz="1900">
                <a:latin typeface="Spectral"/>
                <a:ea typeface="Spectral"/>
                <a:cs typeface="Spectral"/>
                <a:sym typeface="Spectral"/>
              </a:rPr>
              <a:t>semaphore </a:t>
            </a:r>
            <a:r>
              <a:rPr b="1" lang="en-US" sz="1900">
                <a:latin typeface="Spectral"/>
                <a:ea typeface="Spectral"/>
                <a:cs typeface="Spectral"/>
                <a:sym typeface="Spectral"/>
              </a:rPr>
              <a:t>countFull </a:t>
            </a:r>
            <a:r>
              <a:rPr lang="en-US" sz="1900">
                <a:latin typeface="Spectral"/>
                <a:ea typeface="Spectral"/>
                <a:cs typeface="Spectral"/>
                <a:sym typeface="Spectral"/>
              </a:rPr>
              <a:t>= 0;</a:t>
            </a:r>
            <a:endParaRPr sz="1900">
              <a:latin typeface="Spectral"/>
              <a:ea typeface="Spectral"/>
              <a:cs typeface="Spectral"/>
              <a:sym typeface="Spectral"/>
            </a:endParaRPr>
          </a:p>
          <a:p>
            <a:pPr indent="0" lvl="0" marL="0" rtl="0" algn="l">
              <a:lnSpc>
                <a:spcPct val="100000"/>
              </a:lnSpc>
              <a:spcBef>
                <a:spcPts val="800"/>
              </a:spcBef>
              <a:spcAft>
                <a:spcPts val="0"/>
              </a:spcAft>
              <a:buSzPts val="2400"/>
              <a:buNone/>
            </a:pPr>
            <a:r>
              <a:rPr lang="en-US" sz="1900">
                <a:latin typeface="Spectral"/>
                <a:ea typeface="Spectral"/>
                <a:cs typeface="Spectral"/>
                <a:sym typeface="Spectral"/>
              </a:rPr>
              <a:t>semaphore </a:t>
            </a:r>
            <a:r>
              <a:rPr b="1" lang="en-US" sz="1900">
                <a:latin typeface="Spectral"/>
                <a:ea typeface="Spectral"/>
                <a:cs typeface="Spectral"/>
                <a:sym typeface="Spectral"/>
              </a:rPr>
              <a:t>countEmpty </a:t>
            </a:r>
            <a:r>
              <a:rPr lang="en-US" sz="1900">
                <a:latin typeface="Spectral"/>
                <a:ea typeface="Spectral"/>
                <a:cs typeface="Spectral"/>
                <a:sym typeface="Spectral"/>
              </a:rPr>
              <a:t>= BUFFER_SIZE;</a:t>
            </a:r>
            <a:endParaRPr sz="1900">
              <a:latin typeface="Spectral"/>
              <a:ea typeface="Spectral"/>
              <a:cs typeface="Spectral"/>
              <a:sym typeface="Spectral"/>
            </a:endParaRPr>
          </a:p>
          <a:p>
            <a:pPr indent="0" lvl="0" marL="0" rtl="0" algn="l">
              <a:lnSpc>
                <a:spcPct val="115000"/>
              </a:lnSpc>
              <a:spcBef>
                <a:spcPts val="800"/>
              </a:spcBef>
              <a:spcAft>
                <a:spcPts val="1600"/>
              </a:spcAft>
              <a:buSzPts val="2400"/>
              <a:buNone/>
            </a:pPr>
            <a:r>
              <a:t/>
            </a:r>
            <a:endParaRPr sz="1900">
              <a:latin typeface="Spectral"/>
              <a:ea typeface="Spectral"/>
              <a:cs typeface="Spectral"/>
              <a:sym typeface="Spectral"/>
            </a:endParaRPr>
          </a:p>
        </p:txBody>
      </p:sp>
      <p:sp>
        <p:nvSpPr>
          <p:cNvPr id="306" name="Google Shape;306;g32b02e38f34_0_207"/>
          <p:cNvSpPr txBox="1"/>
          <p:nvPr/>
        </p:nvSpPr>
        <p:spPr>
          <a:xfrm>
            <a:off x="415600" y="2873051"/>
            <a:ext cx="5396700" cy="27315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urier New"/>
                <a:ea typeface="Courier New"/>
                <a:cs typeface="Courier New"/>
                <a:sym typeface="Courier New"/>
              </a:rPr>
              <a:t>procedure </a:t>
            </a:r>
            <a:r>
              <a:rPr b="1" i="0" lang="en-US" sz="1600" u="none" cap="none" strike="noStrike">
                <a:solidFill>
                  <a:srgbClr val="980000"/>
                </a:solidFill>
                <a:latin typeface="Courier New"/>
                <a:ea typeface="Courier New"/>
                <a:cs typeface="Courier New"/>
                <a:sym typeface="Courier New"/>
              </a:rPr>
              <a:t>producer</a:t>
            </a:r>
            <a:r>
              <a:rPr b="0" i="0" lang="en-US" sz="1600" u="none" cap="none" strike="noStrike">
                <a:solidFill>
                  <a:srgbClr val="000000"/>
                </a:solidFill>
                <a:latin typeface="Courier New"/>
                <a:ea typeface="Courier New"/>
                <a:cs typeface="Courier New"/>
                <a:sym typeface="Courier New"/>
              </a:rPr>
              <a:t>(){</a:t>
            </a:r>
            <a:endParaRPr b="0" i="0" sz="16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urier New"/>
                <a:ea typeface="Courier New"/>
                <a:cs typeface="Courier New"/>
                <a:sym typeface="Courier New"/>
              </a:rPr>
              <a:t>	while(true){</a:t>
            </a:r>
            <a:endParaRPr b="0" i="0" sz="16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urier New"/>
                <a:ea typeface="Courier New"/>
                <a:cs typeface="Courier New"/>
                <a:sym typeface="Courier New"/>
              </a:rPr>
              <a:t>		item = producedItem();</a:t>
            </a:r>
            <a:endParaRPr b="0" i="0" sz="16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urier New"/>
                <a:ea typeface="Courier New"/>
                <a:cs typeface="Courier New"/>
                <a:sym typeface="Courier New"/>
              </a:rPr>
              <a:t>		wait(countEmpty);</a:t>
            </a:r>
            <a:endParaRPr b="0" i="0" sz="16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urier New"/>
                <a:ea typeface="Courier New"/>
                <a:cs typeface="Courier New"/>
                <a:sym typeface="Courier New"/>
              </a:rPr>
              <a:t>		wait(mutex);</a:t>
            </a:r>
            <a:endParaRPr b="0" i="0" sz="16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urier New"/>
                <a:ea typeface="Courier New"/>
                <a:cs typeface="Courier New"/>
                <a:sym typeface="Courier New"/>
              </a:rPr>
              <a:t>		putIntoBuffer(item);</a:t>
            </a:r>
            <a:endParaRPr b="0" i="0" sz="16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urier New"/>
                <a:ea typeface="Courier New"/>
                <a:cs typeface="Courier New"/>
                <a:sym typeface="Courier New"/>
              </a:rPr>
              <a:t>		signal(mutex);</a:t>
            </a:r>
            <a:endParaRPr b="0" i="0" sz="16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urier New"/>
                <a:ea typeface="Courier New"/>
                <a:cs typeface="Courier New"/>
                <a:sym typeface="Courier New"/>
              </a:rPr>
              <a:t>		signal(countFull);</a:t>
            </a:r>
            <a:endParaRPr b="0" i="0" sz="16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urier New"/>
                <a:ea typeface="Courier New"/>
                <a:cs typeface="Courier New"/>
                <a:sym typeface="Courier New"/>
              </a:rPr>
              <a:t>	}</a:t>
            </a:r>
            <a:endParaRPr b="0" i="0" sz="16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urier New"/>
                <a:ea typeface="Courier New"/>
                <a:cs typeface="Courier New"/>
                <a:sym typeface="Courier New"/>
              </a:rPr>
              <a:t>}</a:t>
            </a:r>
            <a:endParaRPr b="0" i="0" sz="1600" u="none" cap="none" strike="noStrike">
              <a:solidFill>
                <a:srgbClr val="000000"/>
              </a:solidFill>
              <a:latin typeface="Courier New"/>
              <a:ea typeface="Courier New"/>
              <a:cs typeface="Courier New"/>
              <a:sym typeface="Courier New"/>
            </a:endParaRPr>
          </a:p>
        </p:txBody>
      </p:sp>
      <p:sp>
        <p:nvSpPr>
          <p:cNvPr id="307" name="Google Shape;307;g32b02e38f34_0_207"/>
          <p:cNvSpPr txBox="1"/>
          <p:nvPr/>
        </p:nvSpPr>
        <p:spPr>
          <a:xfrm>
            <a:off x="6010941" y="2863651"/>
            <a:ext cx="5992500" cy="2740800"/>
          </a:xfrm>
          <a:prstGeom prst="rect">
            <a:avLst/>
          </a:prstGeom>
          <a:noFill/>
          <a:ln cap="flat" cmpd="sng" w="9525">
            <a:solidFill>
              <a:srgbClr val="000000"/>
            </a:solidFill>
            <a:prstDash val="solid"/>
            <a:round/>
            <a:headEnd len="sm" w="sm" type="none"/>
            <a:tailEnd len="sm" w="sm" type="none"/>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urier New"/>
                <a:ea typeface="Courier New"/>
                <a:cs typeface="Courier New"/>
                <a:sym typeface="Courier New"/>
              </a:rPr>
              <a:t>procedure </a:t>
            </a:r>
            <a:r>
              <a:rPr b="1" i="0" lang="en-US" sz="1600" u="none" cap="none" strike="noStrike">
                <a:solidFill>
                  <a:srgbClr val="980000"/>
                </a:solidFill>
                <a:latin typeface="Courier New"/>
                <a:ea typeface="Courier New"/>
                <a:cs typeface="Courier New"/>
                <a:sym typeface="Courier New"/>
              </a:rPr>
              <a:t>consumer</a:t>
            </a:r>
            <a:r>
              <a:rPr b="0" i="0" lang="en-US" sz="1600" u="none" cap="none" strike="noStrike">
                <a:solidFill>
                  <a:srgbClr val="000000"/>
                </a:solidFill>
                <a:latin typeface="Courier New"/>
                <a:ea typeface="Courier New"/>
                <a:cs typeface="Courier New"/>
                <a:sym typeface="Courier New"/>
              </a:rPr>
              <a:t>(){</a:t>
            </a:r>
            <a:endParaRPr b="0" i="0" sz="16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urier New"/>
                <a:ea typeface="Courier New"/>
                <a:cs typeface="Courier New"/>
                <a:sym typeface="Courier New"/>
              </a:rPr>
              <a:t>	while(true){</a:t>
            </a:r>
            <a:endParaRPr b="0" i="0" sz="16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urier New"/>
                <a:ea typeface="Courier New"/>
                <a:cs typeface="Courier New"/>
                <a:sym typeface="Courier New"/>
              </a:rPr>
              <a:t>		wait(countFull);</a:t>
            </a:r>
            <a:endParaRPr b="0" i="0" sz="16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urier New"/>
                <a:ea typeface="Courier New"/>
                <a:cs typeface="Courier New"/>
                <a:sym typeface="Courier New"/>
              </a:rPr>
              <a:t>		wait(mutex);</a:t>
            </a:r>
            <a:endParaRPr b="0" i="0" sz="16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urier New"/>
                <a:ea typeface="Courier New"/>
                <a:cs typeface="Courier New"/>
                <a:sym typeface="Courier New"/>
              </a:rPr>
              <a:t>		item = removeFromBuffer();</a:t>
            </a:r>
            <a:endParaRPr b="0" i="0" sz="16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urier New"/>
                <a:ea typeface="Courier New"/>
                <a:cs typeface="Courier New"/>
                <a:sym typeface="Courier New"/>
              </a:rPr>
              <a:t>		signal(mutex);</a:t>
            </a:r>
            <a:endParaRPr b="0" i="0" sz="16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urier New"/>
                <a:ea typeface="Courier New"/>
                <a:cs typeface="Courier New"/>
                <a:sym typeface="Courier New"/>
              </a:rPr>
              <a:t>		signal(countEmpty);</a:t>
            </a:r>
            <a:endParaRPr b="0" i="0" sz="16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urier New"/>
                <a:ea typeface="Courier New"/>
                <a:cs typeface="Courier New"/>
                <a:sym typeface="Courier New"/>
              </a:rPr>
              <a:t>		consumeItem(item); </a:t>
            </a:r>
            <a:endParaRPr b="0" i="0" sz="16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urier New"/>
                <a:ea typeface="Courier New"/>
                <a:cs typeface="Courier New"/>
                <a:sym typeface="Courier New"/>
              </a:rPr>
              <a:t>	}</a:t>
            </a:r>
            <a:endParaRPr b="0" i="0" sz="1600" u="none" cap="none" strike="noStrik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urier New"/>
                <a:ea typeface="Courier New"/>
                <a:cs typeface="Courier New"/>
                <a:sym typeface="Courier New"/>
              </a:rPr>
              <a:t>}</a:t>
            </a:r>
            <a:endParaRPr b="0" i="0" sz="1600" u="none" cap="none" strike="noStrike">
              <a:solidFill>
                <a:srgbClr val="000000"/>
              </a:solidFill>
              <a:latin typeface="Courier New"/>
              <a:ea typeface="Courier New"/>
              <a:cs typeface="Courier New"/>
              <a:sym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g32b02e38f34_0_214"/>
          <p:cNvSpPr txBox="1"/>
          <p:nvPr>
            <p:ph type="ctrTitle"/>
          </p:nvPr>
        </p:nvSpPr>
        <p:spPr>
          <a:xfrm>
            <a:off x="1758800" y="1922400"/>
            <a:ext cx="8674500" cy="2497200"/>
          </a:xfrm>
          <a:prstGeom prst="rect">
            <a:avLst/>
          </a:prstGeom>
          <a:noFill/>
          <a:ln>
            <a:noFill/>
          </a:ln>
        </p:spPr>
        <p:txBody>
          <a:bodyPr anchorCtr="0" anchor="b" bIns="121900" lIns="121900" spcFirstLastPara="1" rIns="121900" wrap="square" tIns="121900">
            <a:normAutofit fontScale="90000"/>
          </a:bodyPr>
          <a:lstStyle/>
          <a:p>
            <a:pPr indent="0" lvl="0" marL="0" rtl="0" algn="ctr">
              <a:lnSpc>
                <a:spcPct val="100000"/>
              </a:lnSpc>
              <a:spcBef>
                <a:spcPts val="0"/>
              </a:spcBef>
              <a:spcAft>
                <a:spcPts val="0"/>
              </a:spcAft>
              <a:buSzPct val="155000"/>
              <a:buNone/>
            </a:pPr>
            <a:r>
              <a:rPr lang="en-US" sz="4000"/>
              <a:t>OPERATING SYSTEMS</a:t>
            </a:r>
            <a:endParaRPr sz="4000"/>
          </a:p>
          <a:p>
            <a:pPr indent="0" lvl="0" marL="0" rtl="0" algn="ctr">
              <a:lnSpc>
                <a:spcPct val="100000"/>
              </a:lnSpc>
              <a:spcBef>
                <a:spcPts val="0"/>
              </a:spcBef>
              <a:spcAft>
                <a:spcPts val="0"/>
              </a:spcAft>
              <a:buSzPct val="110713"/>
              <a:buNone/>
            </a:pPr>
            <a:r>
              <a:rPr b="1" lang="en-US">
                <a:solidFill>
                  <a:srgbClr val="38761D"/>
                </a:solidFill>
              </a:rPr>
              <a:t>(Application of Semaphore)</a:t>
            </a:r>
            <a:endParaRPr b="1">
              <a:solidFill>
                <a:srgbClr val="38761D"/>
              </a:solidFill>
            </a:endParaRPr>
          </a:p>
          <a:p>
            <a:pPr indent="0" lvl="0" marL="0" rtl="0" algn="ctr">
              <a:lnSpc>
                <a:spcPct val="100000"/>
              </a:lnSpc>
              <a:spcBef>
                <a:spcPts val="0"/>
              </a:spcBef>
              <a:spcAft>
                <a:spcPts val="0"/>
              </a:spcAft>
              <a:buSzPct val="110713"/>
              <a:buNone/>
            </a:pPr>
            <a:r>
              <a:rPr b="1" lang="en-US">
                <a:solidFill>
                  <a:srgbClr val="38761D"/>
                </a:solidFill>
              </a:rPr>
              <a:t>Reader-Writer Problem</a:t>
            </a:r>
            <a:endParaRPr b="1">
              <a:solidFill>
                <a:srgbClr val="38761D"/>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g32b02e38f34_0_218"/>
          <p:cNvSpPr txBox="1"/>
          <p:nvPr>
            <p:ph type="title"/>
          </p:nvPr>
        </p:nvSpPr>
        <p:spPr>
          <a:xfrm>
            <a:off x="415600" y="270016"/>
            <a:ext cx="11360700" cy="1108500"/>
          </a:xfrm>
          <a:prstGeom prst="rect">
            <a:avLst/>
          </a:prstGeom>
          <a:noFill/>
          <a:ln>
            <a:noFill/>
          </a:ln>
        </p:spPr>
        <p:txBody>
          <a:bodyPr anchorCtr="0" anchor="b" bIns="121900" lIns="121900" spcFirstLastPara="1" rIns="121900" wrap="square" tIns="121900">
            <a:normAutofit/>
          </a:bodyPr>
          <a:lstStyle/>
          <a:p>
            <a:pPr indent="0" lvl="0" marL="0" rtl="0" algn="l">
              <a:lnSpc>
                <a:spcPct val="100000"/>
              </a:lnSpc>
              <a:spcBef>
                <a:spcPts val="0"/>
              </a:spcBef>
              <a:spcAft>
                <a:spcPts val="0"/>
              </a:spcAft>
              <a:buSzPts val="5600"/>
              <a:buNone/>
            </a:pPr>
            <a:r>
              <a:rPr b="1" lang="en-US" sz="4800"/>
              <a:t>Reader - Writer Problem </a:t>
            </a:r>
            <a:endParaRPr b="1" sz="4800"/>
          </a:p>
        </p:txBody>
      </p:sp>
      <p:sp>
        <p:nvSpPr>
          <p:cNvPr id="318" name="Google Shape;318;g32b02e38f34_0_218"/>
          <p:cNvSpPr txBox="1"/>
          <p:nvPr>
            <p:ph idx="1" type="body"/>
          </p:nvPr>
        </p:nvSpPr>
        <p:spPr>
          <a:xfrm>
            <a:off x="415600" y="1378416"/>
            <a:ext cx="7806900" cy="2490000"/>
          </a:xfrm>
          <a:prstGeom prst="rect">
            <a:avLst/>
          </a:prstGeom>
          <a:noFill/>
          <a:ln>
            <a:noFill/>
          </a:ln>
        </p:spPr>
        <p:txBody>
          <a:bodyPr anchorCtr="0" anchor="t" bIns="121900" lIns="121900" spcFirstLastPara="1" rIns="121900" wrap="square" tIns="121900">
            <a:normAutofit fontScale="85000" lnSpcReduction="20000"/>
          </a:bodyPr>
          <a:lstStyle/>
          <a:p>
            <a:pPr indent="-434340" lvl="0" marL="609600" rtl="0" algn="l">
              <a:lnSpc>
                <a:spcPct val="115000"/>
              </a:lnSpc>
              <a:spcBef>
                <a:spcPts val="0"/>
              </a:spcBef>
              <a:spcAft>
                <a:spcPts val="0"/>
              </a:spcAft>
              <a:buSzPct val="126315"/>
              <a:buFont typeface="Spectral"/>
              <a:buChar char="●"/>
            </a:pPr>
            <a:r>
              <a:rPr lang="en-US" sz="1900">
                <a:latin typeface="Spectral"/>
                <a:ea typeface="Spectral"/>
                <a:cs typeface="Spectral"/>
                <a:sym typeface="Spectral"/>
              </a:rPr>
              <a:t>Data is shared among number of processes</a:t>
            </a:r>
            <a:endParaRPr sz="1900">
              <a:latin typeface="Spectral"/>
              <a:ea typeface="Spectral"/>
              <a:cs typeface="Spectral"/>
              <a:sym typeface="Spectral"/>
            </a:endParaRPr>
          </a:p>
          <a:p>
            <a:pPr indent="-434340" lvl="0" marL="609600" rtl="0" algn="l">
              <a:lnSpc>
                <a:spcPct val="115000"/>
              </a:lnSpc>
              <a:spcBef>
                <a:spcPts val="0"/>
              </a:spcBef>
              <a:spcAft>
                <a:spcPts val="0"/>
              </a:spcAft>
              <a:buSzPct val="126315"/>
              <a:buFont typeface="Spectral"/>
              <a:buChar char="●"/>
            </a:pPr>
            <a:r>
              <a:rPr lang="en-US" sz="1900">
                <a:latin typeface="Spectral"/>
                <a:ea typeface="Spectral"/>
                <a:cs typeface="Spectral"/>
                <a:sym typeface="Spectral"/>
              </a:rPr>
              <a:t>Any number of readers may simultaneously read the data</a:t>
            </a:r>
            <a:endParaRPr sz="1900">
              <a:latin typeface="Spectral"/>
              <a:ea typeface="Spectral"/>
              <a:cs typeface="Spectral"/>
              <a:sym typeface="Spectral"/>
            </a:endParaRPr>
          </a:p>
          <a:p>
            <a:pPr indent="-434340" lvl="0" marL="609600" rtl="0" algn="l">
              <a:lnSpc>
                <a:spcPct val="115000"/>
              </a:lnSpc>
              <a:spcBef>
                <a:spcPts val="0"/>
              </a:spcBef>
              <a:spcAft>
                <a:spcPts val="0"/>
              </a:spcAft>
              <a:buSzPct val="126315"/>
              <a:buFont typeface="Spectral"/>
              <a:buChar char="●"/>
            </a:pPr>
            <a:r>
              <a:rPr lang="en-US" sz="1900">
                <a:latin typeface="Spectral"/>
                <a:ea typeface="Spectral"/>
                <a:cs typeface="Spectral"/>
                <a:sym typeface="Spectral"/>
              </a:rPr>
              <a:t>Only one writer can write to the data</a:t>
            </a:r>
            <a:endParaRPr sz="1900">
              <a:latin typeface="Spectral"/>
              <a:ea typeface="Spectral"/>
              <a:cs typeface="Spectral"/>
              <a:sym typeface="Spectral"/>
            </a:endParaRPr>
          </a:p>
          <a:p>
            <a:pPr indent="-434340" lvl="0" marL="609600" rtl="0" algn="l">
              <a:lnSpc>
                <a:spcPct val="115000"/>
              </a:lnSpc>
              <a:spcBef>
                <a:spcPts val="0"/>
              </a:spcBef>
              <a:spcAft>
                <a:spcPts val="0"/>
              </a:spcAft>
              <a:buSzPct val="126315"/>
              <a:buFont typeface="Spectral"/>
              <a:buChar char="●"/>
            </a:pPr>
            <a:r>
              <a:rPr lang="en-US" sz="1900">
                <a:latin typeface="Spectral"/>
                <a:ea typeface="Spectral"/>
                <a:cs typeface="Spectral"/>
                <a:sym typeface="Spectral"/>
              </a:rPr>
              <a:t>If a writer is writing, no reader can read</a:t>
            </a:r>
            <a:endParaRPr sz="1900">
              <a:latin typeface="Spectral"/>
              <a:ea typeface="Spectral"/>
              <a:cs typeface="Spectral"/>
              <a:sym typeface="Spectral"/>
            </a:endParaRPr>
          </a:p>
          <a:p>
            <a:pPr indent="-434340" lvl="0" marL="609600" rtl="0" algn="l">
              <a:lnSpc>
                <a:spcPct val="115000"/>
              </a:lnSpc>
              <a:spcBef>
                <a:spcPts val="0"/>
              </a:spcBef>
              <a:spcAft>
                <a:spcPts val="0"/>
              </a:spcAft>
              <a:buSzPct val="126315"/>
              <a:buFont typeface="Spectral"/>
              <a:buChar char="●"/>
            </a:pPr>
            <a:r>
              <a:rPr lang="en-US" sz="1900">
                <a:latin typeface="Spectral"/>
                <a:ea typeface="Spectral"/>
                <a:cs typeface="Spectral"/>
                <a:sym typeface="Spectral"/>
              </a:rPr>
              <a:t>If at least one reader is reading, no writer can write to it</a:t>
            </a:r>
            <a:endParaRPr sz="1900">
              <a:latin typeface="Spectral"/>
              <a:ea typeface="Spectral"/>
              <a:cs typeface="Spectral"/>
              <a:sym typeface="Spectral"/>
            </a:endParaRPr>
          </a:p>
          <a:p>
            <a:pPr indent="-434340" lvl="0" marL="609600" rtl="0" algn="l">
              <a:lnSpc>
                <a:spcPct val="115000"/>
              </a:lnSpc>
              <a:spcBef>
                <a:spcPts val="0"/>
              </a:spcBef>
              <a:spcAft>
                <a:spcPts val="0"/>
              </a:spcAft>
              <a:buSzPct val="126315"/>
              <a:buFont typeface="Spectral"/>
              <a:buChar char="●"/>
            </a:pPr>
            <a:r>
              <a:rPr lang="en-US" sz="1900">
                <a:latin typeface="Spectral"/>
                <a:ea typeface="Spectral"/>
                <a:cs typeface="Spectral"/>
                <a:sym typeface="Spectral"/>
              </a:rPr>
              <a:t>Readers only read, Writers only write</a:t>
            </a:r>
            <a:endParaRPr sz="1900">
              <a:latin typeface="Spectral"/>
              <a:ea typeface="Spectral"/>
              <a:cs typeface="Spectral"/>
              <a:sym typeface="Spectral"/>
            </a:endParaRPr>
          </a:p>
          <a:p>
            <a:pPr indent="0" lvl="0" marL="0" rtl="0" algn="l">
              <a:lnSpc>
                <a:spcPct val="115000"/>
              </a:lnSpc>
              <a:spcBef>
                <a:spcPts val="1600"/>
              </a:spcBef>
              <a:spcAft>
                <a:spcPts val="1600"/>
              </a:spcAft>
              <a:buSzPct val="126315"/>
              <a:buNone/>
            </a:pPr>
            <a:r>
              <a:t/>
            </a:r>
            <a:endParaRPr sz="1900">
              <a:latin typeface="Spectral"/>
              <a:ea typeface="Spectral"/>
              <a:cs typeface="Spectral"/>
              <a:sym typeface="Spectral"/>
            </a:endParaRPr>
          </a:p>
        </p:txBody>
      </p:sp>
      <p:sp>
        <p:nvSpPr>
          <p:cNvPr id="319" name="Google Shape;319;g32b02e38f34_0_218"/>
          <p:cNvSpPr txBox="1"/>
          <p:nvPr/>
        </p:nvSpPr>
        <p:spPr>
          <a:xfrm>
            <a:off x="415600" y="3617136"/>
            <a:ext cx="11360700" cy="2719500"/>
          </a:xfrm>
          <a:prstGeom prst="rect">
            <a:avLst/>
          </a:prstGeom>
          <a:noFill/>
          <a:ln>
            <a:noFill/>
          </a:ln>
        </p:spPr>
        <p:txBody>
          <a:bodyPr anchorCtr="0" anchor="t" bIns="121900" lIns="121900" spcFirstLastPara="1" rIns="121900" wrap="square" tIns="121900">
            <a:noAutofit/>
          </a:bodyPr>
          <a:lstStyle/>
          <a:p>
            <a:pPr indent="0" lvl="0" marL="152400" marR="0" rtl="0" algn="just">
              <a:lnSpc>
                <a:spcPct val="115000"/>
              </a:lnSpc>
              <a:spcBef>
                <a:spcPts val="0"/>
              </a:spcBef>
              <a:spcAft>
                <a:spcPts val="0"/>
              </a:spcAft>
              <a:buClr>
                <a:schemeClr val="dk1"/>
              </a:buClr>
              <a:buSzPts val="2400"/>
              <a:buFont typeface="Open Sans"/>
              <a:buNone/>
            </a:pPr>
            <a:r>
              <a:rPr b="1" i="1" lang="en-US" sz="1900" u="sng" cap="none" strike="noStrike">
                <a:solidFill>
                  <a:schemeClr val="dk1"/>
                </a:solidFill>
                <a:latin typeface="Spectral"/>
                <a:ea typeface="Spectral"/>
                <a:cs typeface="Spectral"/>
                <a:sym typeface="Spectral"/>
              </a:rPr>
              <a:t>Variation of the problem:</a:t>
            </a:r>
            <a:endParaRPr b="0" i="0" sz="1900" u="none" cap="none" strike="noStrike">
              <a:solidFill>
                <a:srgbClr val="000000"/>
              </a:solidFill>
              <a:latin typeface="Arial"/>
              <a:ea typeface="Arial"/>
              <a:cs typeface="Arial"/>
              <a:sym typeface="Arial"/>
            </a:endParaRPr>
          </a:p>
          <a:p>
            <a:pPr indent="-457200" lvl="0" marL="609600" marR="0" rtl="0" algn="just">
              <a:lnSpc>
                <a:spcPct val="115000"/>
              </a:lnSpc>
              <a:spcBef>
                <a:spcPts val="0"/>
              </a:spcBef>
              <a:spcAft>
                <a:spcPts val="0"/>
              </a:spcAft>
              <a:buClr>
                <a:schemeClr val="dk1"/>
              </a:buClr>
              <a:buSzPts val="2400"/>
              <a:buFont typeface="Open Sans"/>
              <a:buChar char="●"/>
            </a:pPr>
            <a:r>
              <a:rPr b="1" i="0" lang="en-US" sz="1900" u="none" cap="none" strike="noStrike">
                <a:solidFill>
                  <a:schemeClr val="dk1"/>
                </a:solidFill>
                <a:latin typeface="Spectral"/>
                <a:ea typeface="Spectral"/>
                <a:cs typeface="Spectral"/>
                <a:sym typeface="Spectral"/>
              </a:rPr>
              <a:t>First Variation:</a:t>
            </a:r>
            <a:r>
              <a:rPr b="0" i="0" lang="en-US" sz="1900" u="none" cap="none" strike="noStrike">
                <a:solidFill>
                  <a:schemeClr val="dk1"/>
                </a:solidFill>
                <a:latin typeface="Spectral"/>
                <a:ea typeface="Spectral"/>
                <a:cs typeface="Spectral"/>
                <a:sym typeface="Spectral"/>
              </a:rPr>
              <a:t> No reader will be kept waiting, unless a writer has got the permission to use the data, i.e., no reader should wait for other reader to finish</a:t>
            </a:r>
            <a:endParaRPr b="0" i="0" sz="1900" u="none" cap="none" strike="noStrike">
              <a:solidFill>
                <a:srgbClr val="000000"/>
              </a:solidFill>
              <a:latin typeface="Arial"/>
              <a:ea typeface="Arial"/>
              <a:cs typeface="Arial"/>
              <a:sym typeface="Arial"/>
            </a:endParaRPr>
          </a:p>
          <a:p>
            <a:pPr indent="-457200" lvl="0" marL="609600" marR="0" rtl="0" algn="just">
              <a:lnSpc>
                <a:spcPct val="115000"/>
              </a:lnSpc>
              <a:spcBef>
                <a:spcPts val="0"/>
              </a:spcBef>
              <a:spcAft>
                <a:spcPts val="0"/>
              </a:spcAft>
              <a:buClr>
                <a:schemeClr val="dk1"/>
              </a:buClr>
              <a:buSzPts val="2400"/>
              <a:buFont typeface="Open Sans"/>
              <a:buChar char="●"/>
            </a:pPr>
            <a:r>
              <a:rPr b="1" i="0" lang="en-US" sz="1900" u="none" cap="none" strike="noStrike">
                <a:solidFill>
                  <a:schemeClr val="dk1"/>
                </a:solidFill>
                <a:latin typeface="Spectral"/>
                <a:ea typeface="Spectral"/>
                <a:cs typeface="Spectral"/>
                <a:sym typeface="Spectral"/>
              </a:rPr>
              <a:t>Second Variation:</a:t>
            </a:r>
            <a:r>
              <a:rPr b="0" i="0" lang="en-US" sz="1900" u="none" cap="none" strike="noStrike">
                <a:solidFill>
                  <a:schemeClr val="dk1"/>
                </a:solidFill>
                <a:latin typeface="Spectral"/>
                <a:ea typeface="Spectral"/>
                <a:cs typeface="Spectral"/>
                <a:sym typeface="Spectral"/>
              </a:rPr>
              <a:t> Once a writer is ready, the writer performs as soon as possible, i.e., no new readers can start reading.</a:t>
            </a:r>
            <a:endParaRPr b="0" i="0" sz="1900" u="none" cap="none" strike="noStrike">
              <a:solidFill>
                <a:srgbClr val="000000"/>
              </a:solidFill>
              <a:latin typeface="Arial"/>
              <a:ea typeface="Arial"/>
              <a:cs typeface="Arial"/>
              <a:sym typeface="Arial"/>
            </a:endParaRPr>
          </a:p>
          <a:p>
            <a:pPr indent="0" lvl="0" marL="152400" marR="0" rtl="0" algn="just">
              <a:lnSpc>
                <a:spcPct val="115000"/>
              </a:lnSpc>
              <a:spcBef>
                <a:spcPts val="0"/>
              </a:spcBef>
              <a:spcAft>
                <a:spcPts val="0"/>
              </a:spcAft>
              <a:buClr>
                <a:schemeClr val="dk1"/>
              </a:buClr>
              <a:buSzPts val="2400"/>
              <a:buFont typeface="Open Sans"/>
              <a:buNone/>
            </a:pPr>
            <a:r>
              <a:rPr b="0" i="1" lang="en-US" sz="1900" u="none" cap="none" strike="noStrike">
                <a:solidFill>
                  <a:schemeClr val="dk1"/>
                </a:solidFill>
                <a:latin typeface="Spectral"/>
                <a:ea typeface="Spectral"/>
                <a:cs typeface="Spectral"/>
                <a:sym typeface="Spectral"/>
              </a:rPr>
              <a:t>Solution to either problem may create starvation - </a:t>
            </a:r>
            <a:endParaRPr b="0" i="0" sz="1900" u="none" cap="none" strike="noStrike">
              <a:solidFill>
                <a:schemeClr val="dk1"/>
              </a:solidFill>
              <a:latin typeface="Spectral"/>
              <a:ea typeface="Spectral"/>
              <a:cs typeface="Spectral"/>
              <a:sym typeface="Spectral"/>
            </a:endParaRPr>
          </a:p>
          <a:p>
            <a:pPr indent="-457200" lvl="1" marL="1219200" marR="0" rtl="0" algn="just">
              <a:lnSpc>
                <a:spcPct val="115000"/>
              </a:lnSpc>
              <a:spcBef>
                <a:spcPts val="0"/>
              </a:spcBef>
              <a:spcAft>
                <a:spcPts val="0"/>
              </a:spcAft>
              <a:buClr>
                <a:schemeClr val="dk1"/>
              </a:buClr>
              <a:buSzPts val="2400"/>
              <a:buFont typeface="Spectral"/>
              <a:buChar char="○"/>
            </a:pPr>
            <a:r>
              <a:rPr b="0" i="0" lang="en-US" sz="1900" u="none" cap="none" strike="noStrike">
                <a:solidFill>
                  <a:schemeClr val="dk1"/>
                </a:solidFill>
                <a:latin typeface="Spectral"/>
                <a:ea typeface="Spectral"/>
                <a:cs typeface="Spectral"/>
                <a:sym typeface="Spectral"/>
              </a:rPr>
              <a:t>First case: writer may starve</a:t>
            </a:r>
            <a:endParaRPr b="0" i="0" sz="1900" u="none" cap="none" strike="noStrike">
              <a:solidFill>
                <a:srgbClr val="000000"/>
              </a:solidFill>
              <a:latin typeface="Arial"/>
              <a:ea typeface="Arial"/>
              <a:cs typeface="Arial"/>
              <a:sym typeface="Arial"/>
            </a:endParaRPr>
          </a:p>
          <a:p>
            <a:pPr indent="-457200" lvl="1" marL="1219200" marR="0" rtl="0" algn="just">
              <a:lnSpc>
                <a:spcPct val="115000"/>
              </a:lnSpc>
              <a:spcBef>
                <a:spcPts val="0"/>
              </a:spcBef>
              <a:spcAft>
                <a:spcPts val="0"/>
              </a:spcAft>
              <a:buClr>
                <a:schemeClr val="dk1"/>
              </a:buClr>
              <a:buSzPts val="2400"/>
              <a:buFont typeface="Spectral"/>
              <a:buChar char="○"/>
            </a:pPr>
            <a:r>
              <a:rPr b="0" i="0" lang="en-US" sz="1900" u="none" cap="none" strike="noStrike">
                <a:solidFill>
                  <a:schemeClr val="dk1"/>
                </a:solidFill>
                <a:latin typeface="Spectral"/>
                <a:ea typeface="Spectral"/>
                <a:cs typeface="Spectral"/>
                <a:sym typeface="Spectral"/>
              </a:rPr>
              <a:t>Second case: reader may starve</a:t>
            </a:r>
            <a:endParaRPr b="0" i="0" sz="1900" u="none" cap="none" strike="noStrik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g32b02e38f34_0_224"/>
          <p:cNvSpPr txBox="1"/>
          <p:nvPr>
            <p:ph type="title"/>
          </p:nvPr>
        </p:nvSpPr>
        <p:spPr>
          <a:xfrm>
            <a:off x="554133" y="561644"/>
            <a:ext cx="15147600" cy="1478100"/>
          </a:xfrm>
          <a:prstGeom prst="rect">
            <a:avLst/>
          </a:prstGeom>
          <a:noFill/>
          <a:ln>
            <a:noFill/>
          </a:ln>
        </p:spPr>
        <p:txBody>
          <a:bodyPr anchorCtr="0" anchor="b" bIns="121900" lIns="121900" spcFirstLastPara="1" rIns="121900" wrap="square" tIns="121900">
            <a:normAutofit/>
          </a:bodyPr>
          <a:lstStyle/>
          <a:p>
            <a:pPr indent="0" lvl="0" marL="0" rtl="0" algn="l">
              <a:lnSpc>
                <a:spcPct val="100000"/>
              </a:lnSpc>
              <a:spcBef>
                <a:spcPts val="0"/>
              </a:spcBef>
              <a:spcAft>
                <a:spcPts val="0"/>
              </a:spcAft>
              <a:buSzPts val="5600"/>
              <a:buNone/>
            </a:pPr>
            <a:r>
              <a:rPr b="1" lang="en-US" sz="4800"/>
              <a:t>Solution to First Variation	</a:t>
            </a:r>
            <a:endParaRPr b="1" sz="4800"/>
          </a:p>
        </p:txBody>
      </p:sp>
      <p:sp>
        <p:nvSpPr>
          <p:cNvPr id="325" name="Google Shape;325;g32b02e38f34_0_224"/>
          <p:cNvSpPr txBox="1"/>
          <p:nvPr>
            <p:ph idx="1" type="body"/>
          </p:nvPr>
        </p:nvSpPr>
        <p:spPr>
          <a:xfrm>
            <a:off x="415600" y="1734599"/>
            <a:ext cx="11258100" cy="3576900"/>
          </a:xfrm>
          <a:prstGeom prst="rect">
            <a:avLst/>
          </a:prstGeom>
          <a:noFill/>
          <a:ln>
            <a:noFill/>
          </a:ln>
        </p:spPr>
        <p:txBody>
          <a:bodyPr anchorCtr="0" anchor="t" bIns="121900" lIns="121900" spcFirstLastPara="1" rIns="121900" wrap="square" tIns="121900">
            <a:normAutofit fontScale="85000" lnSpcReduction="20000"/>
          </a:bodyPr>
          <a:lstStyle/>
          <a:p>
            <a:pPr indent="0" lvl="0" marL="0" rtl="0" algn="l">
              <a:lnSpc>
                <a:spcPct val="115000"/>
              </a:lnSpc>
              <a:spcBef>
                <a:spcPts val="0"/>
              </a:spcBef>
              <a:spcAft>
                <a:spcPts val="0"/>
              </a:spcAft>
              <a:buSzPct val="116665"/>
              <a:buNone/>
            </a:pPr>
            <a:r>
              <a:rPr lang="en-US">
                <a:latin typeface="Spectral"/>
                <a:ea typeface="Spectral"/>
                <a:cs typeface="Spectral"/>
                <a:sym typeface="Spectral"/>
              </a:rPr>
              <a:t>Reader process has the following data structures - </a:t>
            </a:r>
            <a:endParaRPr>
              <a:latin typeface="Spectral"/>
              <a:ea typeface="Spectral"/>
              <a:cs typeface="Spectral"/>
              <a:sym typeface="Spectral"/>
            </a:endParaRPr>
          </a:p>
          <a:p>
            <a:pPr indent="0" lvl="0" marL="0" rtl="0" algn="l">
              <a:lnSpc>
                <a:spcPct val="114000"/>
              </a:lnSpc>
              <a:spcBef>
                <a:spcPts val="1600"/>
              </a:spcBef>
              <a:spcAft>
                <a:spcPts val="0"/>
              </a:spcAft>
              <a:buSzPct val="116665"/>
              <a:buNone/>
            </a:pPr>
            <a:r>
              <a:rPr lang="en-US">
                <a:latin typeface="Spectral"/>
                <a:ea typeface="Spectral"/>
                <a:cs typeface="Spectral"/>
                <a:sym typeface="Spectral"/>
              </a:rPr>
              <a:t>	</a:t>
            </a:r>
            <a:r>
              <a:rPr lang="en-US">
                <a:latin typeface="Consolas"/>
                <a:ea typeface="Consolas"/>
                <a:cs typeface="Consolas"/>
                <a:sym typeface="Consolas"/>
              </a:rPr>
              <a:t>semaphore rw_mutex = 1;</a:t>
            </a:r>
            <a:endParaRPr>
              <a:latin typeface="Consolas"/>
              <a:ea typeface="Consolas"/>
              <a:cs typeface="Consolas"/>
              <a:sym typeface="Consolas"/>
            </a:endParaRPr>
          </a:p>
          <a:p>
            <a:pPr indent="609600" lvl="0" marL="0" rtl="0" algn="l">
              <a:lnSpc>
                <a:spcPct val="114000"/>
              </a:lnSpc>
              <a:spcBef>
                <a:spcPts val="800"/>
              </a:spcBef>
              <a:spcAft>
                <a:spcPts val="0"/>
              </a:spcAft>
              <a:buSzPct val="116665"/>
              <a:buNone/>
            </a:pPr>
            <a:r>
              <a:rPr lang="en-US">
                <a:latin typeface="Consolas"/>
                <a:ea typeface="Consolas"/>
                <a:cs typeface="Consolas"/>
                <a:sym typeface="Consolas"/>
              </a:rPr>
              <a:t>    semaphore mutex = 1;</a:t>
            </a:r>
            <a:endParaRPr>
              <a:latin typeface="Consolas"/>
              <a:ea typeface="Consolas"/>
              <a:cs typeface="Consolas"/>
              <a:sym typeface="Consolas"/>
            </a:endParaRPr>
          </a:p>
          <a:p>
            <a:pPr indent="609600" lvl="0" marL="0" rtl="0" algn="l">
              <a:lnSpc>
                <a:spcPct val="114000"/>
              </a:lnSpc>
              <a:spcBef>
                <a:spcPts val="800"/>
              </a:spcBef>
              <a:spcAft>
                <a:spcPts val="0"/>
              </a:spcAft>
              <a:buSzPct val="116665"/>
              <a:buNone/>
            </a:pPr>
            <a:r>
              <a:rPr lang="en-US">
                <a:latin typeface="Consolas"/>
                <a:ea typeface="Consolas"/>
                <a:cs typeface="Consolas"/>
                <a:sym typeface="Consolas"/>
              </a:rPr>
              <a:t>	int read count = 0;</a:t>
            </a:r>
            <a:endParaRPr/>
          </a:p>
          <a:p>
            <a:pPr indent="609600" lvl="0" marL="0" rtl="0" algn="l">
              <a:lnSpc>
                <a:spcPct val="114000"/>
              </a:lnSpc>
              <a:spcBef>
                <a:spcPts val="800"/>
              </a:spcBef>
              <a:spcAft>
                <a:spcPts val="0"/>
              </a:spcAft>
              <a:buSzPct val="116665"/>
              <a:buNone/>
            </a:pPr>
            <a:r>
              <a:t/>
            </a:r>
            <a:endParaRPr>
              <a:latin typeface="Consolas"/>
              <a:ea typeface="Consolas"/>
              <a:cs typeface="Consolas"/>
              <a:sym typeface="Consolas"/>
            </a:endParaRPr>
          </a:p>
          <a:p>
            <a:pPr indent="-447040" lvl="0" marL="609600" rtl="0" algn="l">
              <a:lnSpc>
                <a:spcPct val="114000"/>
              </a:lnSpc>
              <a:spcBef>
                <a:spcPts val="800"/>
              </a:spcBef>
              <a:spcAft>
                <a:spcPts val="0"/>
              </a:spcAft>
              <a:buSzPct val="100000"/>
              <a:buChar char="●"/>
            </a:pPr>
            <a:r>
              <a:rPr b="1" lang="en-US">
                <a:latin typeface="Spectral"/>
                <a:ea typeface="Spectral"/>
                <a:cs typeface="Spectral"/>
                <a:sym typeface="Spectral"/>
              </a:rPr>
              <a:t>rw_mutex</a:t>
            </a:r>
            <a:r>
              <a:rPr lang="en-US">
                <a:latin typeface="Spectral"/>
                <a:ea typeface="Spectral"/>
                <a:cs typeface="Spectral"/>
                <a:sym typeface="Spectral"/>
              </a:rPr>
              <a:t>: common to both reader and writer, functions as mutual exclusion semaphore for writer</a:t>
            </a:r>
            <a:endParaRPr>
              <a:latin typeface="Spectral"/>
              <a:ea typeface="Spectral"/>
              <a:cs typeface="Spectral"/>
              <a:sym typeface="Spectral"/>
            </a:endParaRPr>
          </a:p>
          <a:p>
            <a:pPr indent="-447040" lvl="0" marL="609600" rtl="0" algn="l">
              <a:lnSpc>
                <a:spcPct val="114000"/>
              </a:lnSpc>
              <a:spcBef>
                <a:spcPts val="0"/>
              </a:spcBef>
              <a:spcAft>
                <a:spcPts val="0"/>
              </a:spcAft>
              <a:buSzPct val="100000"/>
              <a:buChar char="●"/>
            </a:pPr>
            <a:r>
              <a:rPr b="1" lang="en-US">
                <a:latin typeface="Spectral"/>
                <a:ea typeface="Spectral"/>
                <a:cs typeface="Spectral"/>
                <a:sym typeface="Spectral"/>
              </a:rPr>
              <a:t>mutex</a:t>
            </a:r>
            <a:r>
              <a:rPr lang="en-US">
                <a:latin typeface="Spectral"/>
                <a:ea typeface="Spectral"/>
                <a:cs typeface="Spectral"/>
                <a:sym typeface="Spectral"/>
              </a:rPr>
              <a:t>: ensures mutual exclusion when read_count is updated</a:t>
            </a:r>
            <a:endParaRPr>
              <a:latin typeface="Spectral"/>
              <a:ea typeface="Spectral"/>
              <a:cs typeface="Spectral"/>
              <a:sym typeface="Spectral"/>
            </a:endParaRPr>
          </a:p>
          <a:p>
            <a:pPr indent="-447040" lvl="0" marL="609600" rtl="0" algn="l">
              <a:lnSpc>
                <a:spcPct val="114000"/>
              </a:lnSpc>
              <a:spcBef>
                <a:spcPts val="0"/>
              </a:spcBef>
              <a:spcAft>
                <a:spcPts val="0"/>
              </a:spcAft>
              <a:buSzPct val="100000"/>
              <a:buChar char="●"/>
            </a:pPr>
            <a:r>
              <a:rPr b="1" lang="en-US">
                <a:latin typeface="Spectral"/>
                <a:ea typeface="Spectral"/>
                <a:cs typeface="Spectral"/>
                <a:sym typeface="Spectral"/>
              </a:rPr>
              <a:t>read_count</a:t>
            </a:r>
            <a:r>
              <a:rPr lang="en-US">
                <a:latin typeface="Spectral"/>
                <a:ea typeface="Spectral"/>
                <a:cs typeface="Spectral"/>
                <a:sym typeface="Spectral"/>
              </a:rPr>
              <a:t>: keeps track of how many processes are reading the object</a:t>
            </a:r>
            <a:endParaRPr>
              <a:latin typeface="Spectral"/>
              <a:ea typeface="Spectral"/>
              <a:cs typeface="Spectral"/>
              <a:sym typeface="Spectr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g32b02e38f34_0_229"/>
          <p:cNvSpPr txBox="1"/>
          <p:nvPr>
            <p:ph type="title"/>
          </p:nvPr>
        </p:nvSpPr>
        <p:spPr>
          <a:xfrm>
            <a:off x="415600" y="421233"/>
            <a:ext cx="7183500" cy="1108500"/>
          </a:xfrm>
          <a:prstGeom prst="rect">
            <a:avLst/>
          </a:prstGeom>
          <a:noFill/>
          <a:ln>
            <a:noFill/>
          </a:ln>
        </p:spPr>
        <p:txBody>
          <a:bodyPr anchorCtr="0" anchor="b" bIns="121900" lIns="121900" spcFirstLastPara="1" rIns="121900" wrap="square" tIns="121900">
            <a:normAutofit/>
          </a:bodyPr>
          <a:lstStyle/>
          <a:p>
            <a:pPr indent="0" lvl="0" marL="0" rtl="0" algn="l">
              <a:lnSpc>
                <a:spcPct val="100000"/>
              </a:lnSpc>
              <a:spcBef>
                <a:spcPts val="0"/>
              </a:spcBef>
              <a:spcAft>
                <a:spcPts val="0"/>
              </a:spcAft>
              <a:buSzPts val="5600"/>
              <a:buNone/>
            </a:pPr>
            <a:r>
              <a:rPr b="1" lang="en-US" sz="4800"/>
              <a:t>Solution to First Variation</a:t>
            </a:r>
            <a:endParaRPr b="1" sz="4800"/>
          </a:p>
        </p:txBody>
      </p:sp>
      <p:sp>
        <p:nvSpPr>
          <p:cNvPr id="331" name="Google Shape;331;g32b02e38f34_0_229"/>
          <p:cNvSpPr txBox="1"/>
          <p:nvPr>
            <p:ph idx="1" type="body"/>
          </p:nvPr>
        </p:nvSpPr>
        <p:spPr>
          <a:xfrm>
            <a:off x="415600" y="1758433"/>
            <a:ext cx="6824100" cy="4442100"/>
          </a:xfrm>
          <a:prstGeom prst="rect">
            <a:avLst/>
          </a:prstGeom>
          <a:noFill/>
          <a:ln>
            <a:noFill/>
          </a:ln>
        </p:spPr>
        <p:txBody>
          <a:bodyPr anchorCtr="0" anchor="t" bIns="121900" lIns="121900" spcFirstLastPara="1" rIns="121900" wrap="square" tIns="121900">
            <a:normAutofit/>
          </a:bodyPr>
          <a:lstStyle/>
          <a:p>
            <a:pPr indent="-425450" lvl="0" marL="609600" rtl="0" algn="l">
              <a:lnSpc>
                <a:spcPct val="114000"/>
              </a:lnSpc>
              <a:spcBef>
                <a:spcPts val="0"/>
              </a:spcBef>
              <a:spcAft>
                <a:spcPts val="0"/>
              </a:spcAft>
              <a:buSzPts val="1900"/>
              <a:buFont typeface="Spectral"/>
              <a:buChar char="●"/>
            </a:pPr>
            <a:r>
              <a:rPr lang="en-US" sz="1900">
                <a:latin typeface="Spectral"/>
                <a:ea typeface="Spectral"/>
                <a:cs typeface="Spectral"/>
                <a:sym typeface="Spectral"/>
              </a:rPr>
              <a:t>If a writer is in the critical section and </a:t>
            </a:r>
            <a:r>
              <a:rPr b="1" i="1" lang="en-US" sz="1900">
                <a:latin typeface="Spectral"/>
                <a:ea typeface="Spectral"/>
                <a:cs typeface="Spectral"/>
                <a:sym typeface="Spectral"/>
              </a:rPr>
              <a:t>n</a:t>
            </a:r>
            <a:r>
              <a:rPr lang="en-US" sz="1900">
                <a:latin typeface="Spectral"/>
                <a:ea typeface="Spectral"/>
                <a:cs typeface="Spectral"/>
                <a:sym typeface="Spectral"/>
              </a:rPr>
              <a:t> readers are waiting</a:t>
            </a:r>
            <a:endParaRPr sz="1900">
              <a:latin typeface="Spectral"/>
              <a:ea typeface="Spectral"/>
              <a:cs typeface="Spectral"/>
              <a:sym typeface="Spectral"/>
            </a:endParaRPr>
          </a:p>
          <a:p>
            <a:pPr indent="-425450" lvl="1" marL="1219200" rtl="0" algn="l">
              <a:lnSpc>
                <a:spcPct val="114000"/>
              </a:lnSpc>
              <a:spcBef>
                <a:spcPts val="0"/>
              </a:spcBef>
              <a:spcAft>
                <a:spcPts val="0"/>
              </a:spcAft>
              <a:buSzPts val="1900"/>
              <a:buFont typeface="Spectral"/>
              <a:buChar char="○"/>
            </a:pPr>
            <a:r>
              <a:rPr lang="en-US" sz="1900">
                <a:latin typeface="Spectral"/>
                <a:ea typeface="Spectral"/>
                <a:cs typeface="Spectral"/>
                <a:sym typeface="Spectral"/>
              </a:rPr>
              <a:t>One reader is queued on </a:t>
            </a:r>
            <a:r>
              <a:rPr b="1" lang="en-US" sz="1900">
                <a:solidFill>
                  <a:srgbClr val="FF0000"/>
                </a:solidFill>
                <a:latin typeface="Spectral"/>
                <a:ea typeface="Spectral"/>
                <a:cs typeface="Spectral"/>
                <a:sym typeface="Spectral"/>
              </a:rPr>
              <a:t>rw_mutex</a:t>
            </a:r>
            <a:endParaRPr b="1" sz="1900">
              <a:solidFill>
                <a:srgbClr val="FF0000"/>
              </a:solidFill>
              <a:latin typeface="Spectral"/>
              <a:ea typeface="Spectral"/>
              <a:cs typeface="Spectral"/>
              <a:sym typeface="Spectral"/>
            </a:endParaRPr>
          </a:p>
          <a:p>
            <a:pPr indent="-425450" lvl="1" marL="1219200" rtl="0" algn="l">
              <a:lnSpc>
                <a:spcPct val="114000"/>
              </a:lnSpc>
              <a:spcBef>
                <a:spcPts val="0"/>
              </a:spcBef>
              <a:spcAft>
                <a:spcPts val="0"/>
              </a:spcAft>
              <a:buSzPts val="1900"/>
              <a:buFont typeface="Spectral"/>
              <a:buChar char="○"/>
            </a:pPr>
            <a:r>
              <a:rPr lang="en-US" sz="1900">
                <a:latin typeface="Spectral"/>
                <a:ea typeface="Spectral"/>
                <a:cs typeface="Spectral"/>
                <a:sym typeface="Spectral"/>
              </a:rPr>
              <a:t>Other n-1 readers are queued on </a:t>
            </a:r>
            <a:r>
              <a:rPr b="1" lang="en-US" sz="1900">
                <a:solidFill>
                  <a:srgbClr val="00B0F0"/>
                </a:solidFill>
                <a:latin typeface="Spectral"/>
                <a:ea typeface="Spectral"/>
                <a:cs typeface="Spectral"/>
                <a:sym typeface="Spectral"/>
              </a:rPr>
              <a:t>mutex</a:t>
            </a:r>
            <a:endParaRPr b="1" sz="1900">
              <a:solidFill>
                <a:srgbClr val="00B0F0"/>
              </a:solidFill>
              <a:latin typeface="Spectral"/>
              <a:ea typeface="Spectral"/>
              <a:cs typeface="Spectral"/>
              <a:sym typeface="Spectral"/>
            </a:endParaRPr>
          </a:p>
          <a:p>
            <a:pPr indent="-425450" lvl="0" marL="609600" rtl="0" algn="l">
              <a:lnSpc>
                <a:spcPct val="114000"/>
              </a:lnSpc>
              <a:spcBef>
                <a:spcPts val="0"/>
              </a:spcBef>
              <a:spcAft>
                <a:spcPts val="0"/>
              </a:spcAft>
              <a:buSzPts val="1900"/>
              <a:buFont typeface="Spectral"/>
              <a:buChar char="●"/>
            </a:pPr>
            <a:r>
              <a:rPr lang="en-US" sz="1900">
                <a:latin typeface="Spectral"/>
                <a:ea typeface="Spectral"/>
                <a:cs typeface="Spectral"/>
                <a:sym typeface="Spectral"/>
              </a:rPr>
              <a:t>When a writer executes signal(rw_mutex)</a:t>
            </a:r>
            <a:endParaRPr sz="1900">
              <a:latin typeface="Spectral"/>
              <a:ea typeface="Spectral"/>
              <a:cs typeface="Spectral"/>
              <a:sym typeface="Spectral"/>
            </a:endParaRPr>
          </a:p>
          <a:p>
            <a:pPr indent="-425450" lvl="1" marL="1219200" rtl="0" algn="l">
              <a:lnSpc>
                <a:spcPct val="115000"/>
              </a:lnSpc>
              <a:spcBef>
                <a:spcPts val="0"/>
              </a:spcBef>
              <a:spcAft>
                <a:spcPts val="0"/>
              </a:spcAft>
              <a:buSzPts val="1900"/>
              <a:buFont typeface="Spectral"/>
              <a:buChar char="●"/>
            </a:pPr>
            <a:r>
              <a:rPr lang="en-US">
                <a:latin typeface="Spectral"/>
                <a:ea typeface="Spectral"/>
                <a:cs typeface="Spectral"/>
                <a:sym typeface="Spectral"/>
              </a:rPr>
              <a:t>Resume the execution of either waiting readers or single waiting writer</a:t>
            </a:r>
            <a:endParaRPr/>
          </a:p>
          <a:p>
            <a:pPr indent="-425450" lvl="0" marL="609600" rtl="0" algn="l">
              <a:lnSpc>
                <a:spcPct val="115000"/>
              </a:lnSpc>
              <a:spcBef>
                <a:spcPts val="0"/>
              </a:spcBef>
              <a:spcAft>
                <a:spcPts val="0"/>
              </a:spcAft>
              <a:buSzPts val="1900"/>
              <a:buFont typeface="Spectral"/>
              <a:buChar char="●"/>
            </a:pPr>
            <a:r>
              <a:rPr lang="en-US" sz="1900">
                <a:latin typeface="Spectral"/>
                <a:ea typeface="Spectral"/>
                <a:cs typeface="Spectral"/>
                <a:sym typeface="Spectral"/>
              </a:rPr>
              <a:t>Multiple process can acquire rw_mutex in read mode</a:t>
            </a:r>
            <a:endParaRPr/>
          </a:p>
          <a:p>
            <a:pPr indent="-425450" lvl="0" marL="609600" rtl="0" algn="l">
              <a:lnSpc>
                <a:spcPct val="115000"/>
              </a:lnSpc>
              <a:spcBef>
                <a:spcPts val="0"/>
              </a:spcBef>
              <a:spcAft>
                <a:spcPts val="0"/>
              </a:spcAft>
              <a:buSzPts val="1900"/>
              <a:buFont typeface="Spectral"/>
              <a:buChar char="●"/>
            </a:pPr>
            <a:r>
              <a:rPr lang="en-US" sz="1900">
                <a:latin typeface="Spectral"/>
                <a:ea typeface="Spectral"/>
                <a:cs typeface="Spectral"/>
                <a:sym typeface="Spectral"/>
              </a:rPr>
              <a:t>Only one process can acquire rw_mutex in write mode</a:t>
            </a:r>
            <a:br>
              <a:rPr lang="en-US" sz="1900">
                <a:latin typeface="Spectral"/>
                <a:ea typeface="Spectral"/>
                <a:cs typeface="Spectral"/>
                <a:sym typeface="Spectral"/>
              </a:rPr>
            </a:br>
            <a:endParaRPr sz="1900">
              <a:latin typeface="Spectral"/>
              <a:ea typeface="Spectral"/>
              <a:cs typeface="Spectral"/>
              <a:sym typeface="Spectral"/>
            </a:endParaRPr>
          </a:p>
        </p:txBody>
      </p:sp>
      <p:grpSp>
        <p:nvGrpSpPr>
          <p:cNvPr id="332" name="Google Shape;332;g32b02e38f34_0_229"/>
          <p:cNvGrpSpPr/>
          <p:nvPr/>
        </p:nvGrpSpPr>
        <p:grpSpPr>
          <a:xfrm>
            <a:off x="8162710" y="784776"/>
            <a:ext cx="3779287" cy="5848335"/>
            <a:chOff x="6122297" y="588596"/>
            <a:chExt cx="2516337" cy="4386361"/>
          </a:xfrm>
        </p:grpSpPr>
        <p:sp>
          <p:nvSpPr>
            <p:cNvPr id="333" name="Google Shape;333;g32b02e38f34_0_229"/>
            <p:cNvSpPr txBox="1"/>
            <p:nvPr/>
          </p:nvSpPr>
          <p:spPr>
            <a:xfrm>
              <a:off x="6122297" y="2112057"/>
              <a:ext cx="2493000" cy="2862900"/>
            </a:xfrm>
            <a:prstGeom prst="rect">
              <a:avLst/>
            </a:prstGeom>
            <a:noFill/>
            <a:ln cap="flat" cmpd="sng" w="9525">
              <a:solidFill>
                <a:srgbClr val="2F3E45"/>
              </a:solidFill>
              <a:prstDash val="solid"/>
              <a:round/>
              <a:headEnd len="sm" w="sm" type="none"/>
              <a:tailEnd len="sm" w="sm" type="none"/>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Inconsolata"/>
                  <a:ea typeface="Inconsolata"/>
                  <a:cs typeface="Inconsolata"/>
                  <a:sym typeface="Inconsolata"/>
                </a:rPr>
                <a:t>do{</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Inconsolata"/>
                  <a:ea typeface="Inconsolata"/>
                  <a:cs typeface="Inconsolata"/>
                  <a:sym typeface="Inconsolata"/>
                </a:rPr>
                <a:t>    wait( </a:t>
              </a:r>
              <a:r>
                <a:rPr b="1" i="0" lang="en-US" sz="1600" u="none" cap="none" strike="noStrike">
                  <a:solidFill>
                    <a:srgbClr val="00B0F0"/>
                  </a:solidFill>
                  <a:latin typeface="Inconsolata"/>
                  <a:ea typeface="Inconsolata"/>
                  <a:cs typeface="Inconsolata"/>
                  <a:sym typeface="Inconsolata"/>
                </a:rPr>
                <a:t>mutex </a:t>
              </a:r>
              <a:r>
                <a:rPr b="0" i="0" lang="en-US" sz="1600" u="none" cap="none" strike="noStrike">
                  <a:solidFill>
                    <a:srgbClr val="000000"/>
                  </a:solidFill>
                  <a:latin typeface="Inconsolata"/>
                  <a:ea typeface="Inconsolata"/>
                  <a:cs typeface="Inconsolata"/>
                  <a:sym typeface="Inconsolata"/>
                </a:rPr>
                <a:t>);</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Inconsolata"/>
                  <a:ea typeface="Inconsolata"/>
                  <a:cs typeface="Inconsolata"/>
                  <a:sym typeface="Inconsolata"/>
                </a:rPr>
                <a:t>    </a:t>
              </a:r>
              <a:r>
                <a:rPr b="0" i="1" lang="en-US" sz="1600" u="none" cap="none" strike="noStrike">
                  <a:solidFill>
                    <a:srgbClr val="000000"/>
                  </a:solidFill>
                  <a:latin typeface="Inconsolata"/>
                  <a:ea typeface="Inconsolata"/>
                  <a:cs typeface="Inconsolata"/>
                  <a:sym typeface="Inconsolata"/>
                </a:rPr>
                <a:t>read_count</a:t>
              </a:r>
              <a:r>
                <a:rPr b="0" i="0" lang="en-US" sz="1600" u="none" cap="none" strike="noStrike">
                  <a:solidFill>
                    <a:srgbClr val="000000"/>
                  </a:solidFill>
                  <a:latin typeface="Inconsolata"/>
                  <a:ea typeface="Inconsolata"/>
                  <a:cs typeface="Inconsolata"/>
                  <a:sym typeface="Inconsolata"/>
                </a:rPr>
                <a:t>++;</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Inconsolata"/>
                  <a:ea typeface="Inconsolata"/>
                  <a:cs typeface="Inconsolata"/>
                  <a:sym typeface="Inconsolata"/>
                </a:rPr>
                <a:t>    if( </a:t>
              </a:r>
              <a:r>
                <a:rPr b="0" i="1" lang="en-US" sz="1600" u="none" cap="none" strike="noStrike">
                  <a:solidFill>
                    <a:srgbClr val="000000"/>
                  </a:solidFill>
                  <a:latin typeface="Inconsolata"/>
                  <a:ea typeface="Inconsolata"/>
                  <a:cs typeface="Inconsolata"/>
                  <a:sym typeface="Inconsolata"/>
                </a:rPr>
                <a:t>read_count</a:t>
              </a:r>
              <a:r>
                <a:rPr b="0" i="0" lang="en-US" sz="1600" u="none" cap="none" strike="noStrike">
                  <a:solidFill>
                    <a:srgbClr val="000000"/>
                  </a:solidFill>
                  <a:latin typeface="Inconsolata"/>
                  <a:ea typeface="Inconsolata"/>
                  <a:cs typeface="Inconsolata"/>
                  <a:sym typeface="Inconsolata"/>
                </a:rPr>
                <a:t> == 1)</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Inconsolata"/>
                  <a:ea typeface="Inconsolata"/>
                  <a:cs typeface="Inconsolata"/>
                  <a:sym typeface="Inconsolata"/>
                </a:rPr>
                <a:t>        wait( </a:t>
              </a:r>
              <a:r>
                <a:rPr b="1" i="0" lang="en-US" sz="1600" u="none" cap="none" strike="noStrike">
                  <a:solidFill>
                    <a:srgbClr val="FF0000"/>
                  </a:solidFill>
                  <a:latin typeface="Inconsolata"/>
                  <a:ea typeface="Inconsolata"/>
                  <a:cs typeface="Inconsolata"/>
                  <a:sym typeface="Inconsolata"/>
                </a:rPr>
                <a:t>rw_mutex </a:t>
              </a:r>
              <a:r>
                <a:rPr b="0" i="0" lang="en-US" sz="1600" u="none" cap="none" strike="noStrike">
                  <a:solidFill>
                    <a:srgbClr val="000000"/>
                  </a:solidFill>
                  <a:latin typeface="Inconsolata"/>
                  <a:ea typeface="Inconsolata"/>
                  <a:cs typeface="Inconsolata"/>
                  <a:sym typeface="Inconsolata"/>
                </a:rPr>
                <a:t>);</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Inconsolata"/>
                  <a:ea typeface="Inconsolata"/>
                  <a:cs typeface="Inconsolata"/>
                  <a:sym typeface="Inconsolata"/>
                </a:rPr>
                <a:t>    signal( </a:t>
              </a:r>
              <a:r>
                <a:rPr b="1" i="0" lang="en-US" sz="1600" u="none" cap="none" strike="noStrike">
                  <a:solidFill>
                    <a:srgbClr val="00B0F0"/>
                  </a:solidFill>
                  <a:latin typeface="Inconsolata"/>
                  <a:ea typeface="Inconsolata"/>
                  <a:cs typeface="Inconsolata"/>
                  <a:sym typeface="Inconsolata"/>
                </a:rPr>
                <a:t>mutex </a:t>
              </a:r>
              <a:r>
                <a:rPr b="0" i="0" lang="en-US" sz="1600" u="none" cap="none" strike="noStrike">
                  <a:solidFill>
                    <a:srgbClr val="000000"/>
                  </a:solidFill>
                  <a:latin typeface="Inconsolata"/>
                  <a:ea typeface="Inconsolata"/>
                  <a:cs typeface="Inconsolata"/>
                  <a:sym typeface="Inconsolata"/>
                </a:rPr>
                <a:t>);</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Inconsolata"/>
                <a:ea typeface="Inconsolata"/>
                <a:cs typeface="Inconsolata"/>
                <a:sym typeface="Inconsolata"/>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Inconsolata"/>
                  <a:ea typeface="Inconsolata"/>
                  <a:cs typeface="Inconsolata"/>
                  <a:sym typeface="Inconsolata"/>
                </a:rPr>
                <a:t>    /* reading is performed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Inconsolata"/>
                <a:ea typeface="Inconsolata"/>
                <a:cs typeface="Inconsolata"/>
                <a:sym typeface="Inconsolata"/>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Inconsolata"/>
                  <a:ea typeface="Inconsolata"/>
                  <a:cs typeface="Inconsolata"/>
                  <a:sym typeface="Inconsolata"/>
                </a:rPr>
                <a:t>    wait( </a:t>
              </a:r>
              <a:r>
                <a:rPr b="1" i="0" lang="en-US" sz="1600" u="none" cap="none" strike="noStrike">
                  <a:solidFill>
                    <a:srgbClr val="00B0F0"/>
                  </a:solidFill>
                  <a:latin typeface="Inconsolata"/>
                  <a:ea typeface="Inconsolata"/>
                  <a:cs typeface="Inconsolata"/>
                  <a:sym typeface="Inconsolata"/>
                </a:rPr>
                <a:t>mutex </a:t>
              </a:r>
              <a:r>
                <a:rPr b="0" i="0" lang="en-US" sz="1600" u="none" cap="none" strike="noStrike">
                  <a:solidFill>
                    <a:srgbClr val="000000"/>
                  </a:solidFill>
                  <a:latin typeface="Inconsolata"/>
                  <a:ea typeface="Inconsolata"/>
                  <a:cs typeface="Inconsolata"/>
                  <a:sym typeface="Inconsolata"/>
                </a:rPr>
                <a:t>);</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Inconsolata"/>
                  <a:ea typeface="Inconsolata"/>
                  <a:cs typeface="Inconsolata"/>
                  <a:sym typeface="Inconsolata"/>
                </a:rPr>
                <a:t>    </a:t>
              </a:r>
              <a:r>
                <a:rPr b="0" i="1" lang="en-US" sz="1600" u="none" cap="none" strike="noStrike">
                  <a:solidFill>
                    <a:srgbClr val="000000"/>
                  </a:solidFill>
                  <a:latin typeface="Inconsolata"/>
                  <a:ea typeface="Inconsolata"/>
                  <a:cs typeface="Inconsolata"/>
                  <a:sym typeface="Inconsolata"/>
                </a:rPr>
                <a:t>read_count</a:t>
              </a:r>
              <a:r>
                <a:rPr b="0" i="0" lang="en-US" sz="1600" u="none" cap="none" strike="noStrike">
                  <a:solidFill>
                    <a:srgbClr val="000000"/>
                  </a:solidFill>
                  <a:latin typeface="Inconsolata"/>
                  <a:ea typeface="Inconsolata"/>
                  <a:cs typeface="Inconsolata"/>
                  <a:sym typeface="Inconsolata"/>
                </a:rPr>
                <a:t>--;</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Inconsolata"/>
                  <a:ea typeface="Inconsolata"/>
                  <a:cs typeface="Inconsolata"/>
                  <a:sym typeface="Inconsolata"/>
                </a:rPr>
                <a:t>    if (</a:t>
              </a:r>
              <a:r>
                <a:rPr b="0" i="1" lang="en-US" sz="1600" u="none" cap="none" strike="noStrike">
                  <a:solidFill>
                    <a:srgbClr val="000000"/>
                  </a:solidFill>
                  <a:latin typeface="Inconsolata"/>
                  <a:ea typeface="Inconsolata"/>
                  <a:cs typeface="Inconsolata"/>
                  <a:sym typeface="Inconsolata"/>
                </a:rPr>
                <a:t>read_count</a:t>
              </a:r>
              <a:r>
                <a:rPr b="0" i="0" lang="en-US" sz="1600" u="none" cap="none" strike="noStrike">
                  <a:solidFill>
                    <a:srgbClr val="000000"/>
                  </a:solidFill>
                  <a:latin typeface="Inconsolata"/>
                  <a:ea typeface="Inconsolata"/>
                  <a:cs typeface="Inconsolata"/>
                  <a:sym typeface="Inconsolata"/>
                </a:rPr>
                <a:t> == 0)</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Inconsolata"/>
                  <a:ea typeface="Inconsolata"/>
                  <a:cs typeface="Inconsolata"/>
                  <a:sym typeface="Inconsolata"/>
                </a:rPr>
                <a:t>        signal( </a:t>
              </a:r>
              <a:r>
                <a:rPr b="1" i="0" lang="en-US" sz="1600" u="none" cap="none" strike="noStrike">
                  <a:solidFill>
                    <a:srgbClr val="FF0000"/>
                  </a:solidFill>
                  <a:latin typeface="Inconsolata"/>
                  <a:ea typeface="Inconsolata"/>
                  <a:cs typeface="Inconsolata"/>
                  <a:sym typeface="Inconsolata"/>
                </a:rPr>
                <a:t>rw_mutex </a:t>
              </a:r>
              <a:r>
                <a:rPr b="0" i="0" lang="en-US" sz="1600" u="none" cap="none" strike="noStrike">
                  <a:solidFill>
                    <a:srgbClr val="000000"/>
                  </a:solidFill>
                  <a:latin typeface="Inconsolata"/>
                  <a:ea typeface="Inconsolata"/>
                  <a:cs typeface="Inconsolata"/>
                  <a:sym typeface="Inconsolata"/>
                </a:rPr>
                <a:t>);</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Inconsolata"/>
                  <a:ea typeface="Inconsolata"/>
                  <a:cs typeface="Inconsolata"/>
                  <a:sym typeface="Inconsolata"/>
                </a:rPr>
                <a:t>    signal( </a:t>
              </a:r>
              <a:r>
                <a:rPr b="1" i="0" lang="en-US" sz="1600" u="none" cap="none" strike="noStrike">
                  <a:solidFill>
                    <a:srgbClr val="00B0F0"/>
                  </a:solidFill>
                  <a:latin typeface="Inconsolata"/>
                  <a:ea typeface="Inconsolata"/>
                  <a:cs typeface="Inconsolata"/>
                  <a:sym typeface="Inconsolata"/>
                </a:rPr>
                <a:t>mutex </a:t>
              </a:r>
              <a:r>
                <a:rPr b="0" i="0" lang="en-US" sz="1600" u="none" cap="none" strike="noStrike">
                  <a:solidFill>
                    <a:srgbClr val="000000"/>
                  </a:solidFill>
                  <a:latin typeface="Inconsolata"/>
                  <a:ea typeface="Inconsolata"/>
                  <a:cs typeface="Inconsolata"/>
                  <a:sym typeface="Inconsolata"/>
                </a:rPr>
                <a:t>);</a:t>
              </a:r>
              <a:endParaRPr b="0" i="0" sz="1600" u="none" cap="none" strike="noStrike">
                <a:solidFill>
                  <a:srgbClr val="000000"/>
                </a:solidFill>
                <a:latin typeface="Inconsolata"/>
                <a:ea typeface="Inconsolata"/>
                <a:cs typeface="Inconsolata"/>
                <a:sym typeface="Inconsolata"/>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Inconsolata"/>
                  <a:ea typeface="Inconsolata"/>
                  <a:cs typeface="Inconsolata"/>
                  <a:sym typeface="Inconsolata"/>
                </a:rPr>
                <a:t>}while(true)</a:t>
              </a:r>
              <a:endParaRPr b="0" i="0" sz="1600" u="none" cap="none" strike="noStrike">
                <a:solidFill>
                  <a:srgbClr val="000000"/>
                </a:solidFill>
                <a:latin typeface="Inconsolata"/>
                <a:ea typeface="Inconsolata"/>
                <a:cs typeface="Inconsolata"/>
                <a:sym typeface="Inconsolata"/>
              </a:endParaRPr>
            </a:p>
          </p:txBody>
        </p:sp>
        <p:sp>
          <p:nvSpPr>
            <p:cNvPr id="334" name="Google Shape;334;g32b02e38f34_0_229"/>
            <p:cNvSpPr txBox="1"/>
            <p:nvPr/>
          </p:nvSpPr>
          <p:spPr>
            <a:xfrm>
              <a:off x="6122297" y="588596"/>
              <a:ext cx="2493000" cy="1385400"/>
            </a:xfrm>
            <a:prstGeom prst="rect">
              <a:avLst/>
            </a:prstGeom>
            <a:noFill/>
            <a:ln cap="flat" cmpd="sng" w="9525">
              <a:solidFill>
                <a:srgbClr val="2F3E45"/>
              </a:solidFill>
              <a:prstDash val="solid"/>
              <a:round/>
              <a:headEnd len="sm" w="sm" type="none"/>
              <a:tailEnd len="sm" w="sm" type="none"/>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Inconsolata"/>
                  <a:ea typeface="Inconsolata"/>
                  <a:cs typeface="Inconsolata"/>
                  <a:sym typeface="Inconsolata"/>
                </a:rPr>
                <a:t>do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Inconsolata"/>
                  <a:ea typeface="Inconsolata"/>
                  <a:cs typeface="Inconsolata"/>
                  <a:sym typeface="Inconsolata"/>
                </a:rPr>
                <a:t>    wait( </a:t>
              </a:r>
              <a:r>
                <a:rPr b="1" i="0" lang="en-US" sz="1600" u="none" cap="none" strike="noStrike">
                  <a:solidFill>
                    <a:srgbClr val="FF0000"/>
                  </a:solidFill>
                  <a:latin typeface="Inconsolata"/>
                  <a:ea typeface="Inconsolata"/>
                  <a:cs typeface="Inconsolata"/>
                  <a:sym typeface="Inconsolata"/>
                </a:rPr>
                <a:t>rw_mutex </a:t>
              </a:r>
              <a:r>
                <a:rPr b="0" i="0" lang="en-US" sz="1600" u="none" cap="none" strike="noStrike">
                  <a:solidFill>
                    <a:srgbClr val="000000"/>
                  </a:solidFill>
                  <a:latin typeface="Inconsolata"/>
                  <a:ea typeface="Inconsolata"/>
                  <a:cs typeface="Inconsolata"/>
                  <a:sym typeface="Inconsolata"/>
                </a:rPr>
                <a:t>);</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Inconsolata"/>
                  <a:ea typeface="Inconsolata"/>
                  <a:cs typeface="Inconsolata"/>
                  <a:sym typeface="Inconsolata"/>
                </a:rPr>
                <a:t>	</a:t>
              </a:r>
              <a:endParaRPr b="0" i="0" sz="1600" u="none" cap="none" strike="noStrike">
                <a:solidFill>
                  <a:srgbClr val="000000"/>
                </a:solidFill>
                <a:latin typeface="Inconsolata"/>
                <a:ea typeface="Inconsolata"/>
                <a:cs typeface="Inconsolata"/>
                <a:sym typeface="Inconsolata"/>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Inconsolata"/>
                  <a:ea typeface="Inconsolata"/>
                  <a:cs typeface="Inconsolata"/>
                  <a:sym typeface="Inconsolata"/>
                </a:rPr>
                <a:t>    /* writing is performed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Inconsolata"/>
                <a:ea typeface="Inconsolata"/>
                <a:cs typeface="Inconsolata"/>
                <a:sym typeface="Inconsolata"/>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Inconsolata"/>
                  <a:ea typeface="Inconsolata"/>
                  <a:cs typeface="Inconsolata"/>
                  <a:sym typeface="Inconsolata"/>
                </a:rPr>
                <a:t>    signal( </a:t>
              </a:r>
              <a:r>
                <a:rPr b="1" i="0" lang="en-US" sz="1600" u="none" cap="none" strike="noStrike">
                  <a:solidFill>
                    <a:srgbClr val="FF0000"/>
                  </a:solidFill>
                  <a:latin typeface="Inconsolata"/>
                  <a:ea typeface="Inconsolata"/>
                  <a:cs typeface="Inconsolata"/>
                  <a:sym typeface="Inconsolata"/>
                </a:rPr>
                <a:t>rw_mutex </a:t>
              </a:r>
              <a:r>
                <a:rPr b="0" i="0" lang="en-US" sz="1600" u="none" cap="none" strike="noStrike">
                  <a:solidFill>
                    <a:srgbClr val="000000"/>
                  </a:solidFill>
                  <a:latin typeface="Inconsolata"/>
                  <a:ea typeface="Inconsolata"/>
                  <a:cs typeface="Inconsolata"/>
                  <a:sym typeface="Inconsolata"/>
                </a:rPr>
                <a:t>);</a:t>
              </a:r>
              <a:endParaRPr b="0" i="0" sz="1600" u="none" cap="none" strike="noStrike">
                <a:solidFill>
                  <a:srgbClr val="000000"/>
                </a:solidFill>
                <a:latin typeface="Inconsolata"/>
                <a:ea typeface="Inconsolata"/>
                <a:cs typeface="Inconsolata"/>
                <a:sym typeface="Inconsolata"/>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Inconsolata"/>
                  <a:ea typeface="Inconsolata"/>
                  <a:cs typeface="Inconsolata"/>
                  <a:sym typeface="Inconsolata"/>
                </a:rPr>
                <a:t>} while(true);</a:t>
              </a:r>
              <a:endParaRPr b="0" i="0" sz="1600" u="none" cap="none" strike="noStrike">
                <a:solidFill>
                  <a:srgbClr val="000000"/>
                </a:solidFill>
                <a:latin typeface="Inconsolata"/>
                <a:ea typeface="Inconsolata"/>
                <a:cs typeface="Inconsolata"/>
                <a:sym typeface="Inconsolata"/>
              </a:endParaRPr>
            </a:p>
          </p:txBody>
        </p:sp>
        <p:sp>
          <p:nvSpPr>
            <p:cNvPr id="335" name="Google Shape;335;g32b02e38f34_0_229"/>
            <p:cNvSpPr txBox="1"/>
            <p:nvPr/>
          </p:nvSpPr>
          <p:spPr>
            <a:xfrm>
              <a:off x="7825633" y="596508"/>
              <a:ext cx="789600" cy="311700"/>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002060"/>
                  </a:solidFill>
                  <a:latin typeface="Inconsolata"/>
                  <a:ea typeface="Inconsolata"/>
                  <a:cs typeface="Inconsolata"/>
                  <a:sym typeface="Inconsolata"/>
                </a:rPr>
                <a:t>Writers</a:t>
              </a:r>
              <a:endParaRPr b="0" i="0" sz="1900" u="none" cap="none" strike="noStrike">
                <a:solidFill>
                  <a:srgbClr val="000000"/>
                </a:solidFill>
                <a:latin typeface="Arial"/>
                <a:ea typeface="Arial"/>
                <a:cs typeface="Arial"/>
                <a:sym typeface="Arial"/>
              </a:endParaRPr>
            </a:p>
          </p:txBody>
        </p:sp>
        <p:sp>
          <p:nvSpPr>
            <p:cNvPr id="336" name="Google Shape;336;g32b02e38f34_0_229"/>
            <p:cNvSpPr txBox="1"/>
            <p:nvPr/>
          </p:nvSpPr>
          <p:spPr>
            <a:xfrm>
              <a:off x="7825634" y="2112057"/>
              <a:ext cx="813000" cy="311700"/>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002060"/>
                  </a:solidFill>
                  <a:latin typeface="Inconsolata"/>
                  <a:ea typeface="Inconsolata"/>
                  <a:cs typeface="Inconsolata"/>
                  <a:sym typeface="Inconsolata"/>
                </a:rPr>
                <a:t>Readers</a:t>
              </a:r>
              <a:endParaRPr b="0" i="0" sz="1900" u="none" cap="none" strike="noStrike">
                <a:solidFill>
                  <a:srgbClr val="000000"/>
                </a:solidFill>
                <a:latin typeface="Arial"/>
                <a:ea typeface="Arial"/>
                <a:cs typeface="Arial"/>
                <a:sym typeface="Arial"/>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g32b02e38f34_0_239"/>
          <p:cNvSpPr/>
          <p:nvPr/>
        </p:nvSpPr>
        <p:spPr>
          <a:xfrm>
            <a:off x="9167627" y="421233"/>
            <a:ext cx="2485500" cy="548100"/>
          </a:xfrm>
          <a:prstGeom prst="rect">
            <a:avLst/>
          </a:prstGeom>
          <a:solidFill>
            <a:schemeClr val="lt1"/>
          </a:solidFill>
          <a:ln cap="flat" cmpd="sng" w="25400">
            <a:solidFill>
              <a:schemeClr val="accent1"/>
            </a:solidFill>
            <a:prstDash val="solid"/>
            <a:round/>
            <a:headEnd len="sm" w="sm" type="none"/>
            <a:tailEnd len="sm" w="sm" type="none"/>
          </a:ln>
        </p:spPr>
        <p:txBody>
          <a:bodyPr anchorCtr="0" anchor="ctr" bIns="60925" lIns="121900" spcFirstLastPara="1" rIns="121900" wrap="square" tIns="60925">
            <a:noAutofit/>
          </a:bodyPr>
          <a:lstStyle/>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chemeClr val="dk1"/>
                </a:solidFill>
                <a:latin typeface="Arial"/>
                <a:ea typeface="Arial"/>
                <a:cs typeface="Arial"/>
                <a:sym typeface="Arial"/>
              </a:rPr>
              <a:t>rw_mutex: </a:t>
            </a:r>
            <a:endParaRPr b="0" i="0" sz="1900" u="none" cap="none" strike="noStrike">
              <a:solidFill>
                <a:srgbClr val="000000"/>
              </a:solidFill>
              <a:latin typeface="Arial"/>
              <a:ea typeface="Arial"/>
              <a:cs typeface="Arial"/>
              <a:sym typeface="Arial"/>
            </a:endParaRPr>
          </a:p>
        </p:txBody>
      </p:sp>
      <p:sp>
        <p:nvSpPr>
          <p:cNvPr id="342" name="Google Shape;342;g32b02e38f34_0_239"/>
          <p:cNvSpPr/>
          <p:nvPr/>
        </p:nvSpPr>
        <p:spPr>
          <a:xfrm>
            <a:off x="9167627" y="1229308"/>
            <a:ext cx="2485500" cy="548100"/>
          </a:xfrm>
          <a:prstGeom prst="rect">
            <a:avLst/>
          </a:prstGeom>
          <a:solidFill>
            <a:schemeClr val="lt1"/>
          </a:solidFill>
          <a:ln cap="flat" cmpd="sng" w="25400">
            <a:solidFill>
              <a:schemeClr val="accent3"/>
            </a:solidFill>
            <a:prstDash val="solid"/>
            <a:round/>
            <a:headEnd len="sm" w="sm" type="none"/>
            <a:tailEnd len="sm" w="sm" type="none"/>
          </a:ln>
        </p:spPr>
        <p:txBody>
          <a:bodyPr anchorCtr="0" anchor="ctr" bIns="60925" lIns="121900" spcFirstLastPara="1" rIns="121900" wrap="square" tIns="60925">
            <a:noAutofit/>
          </a:bodyPr>
          <a:lstStyle/>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chemeClr val="dk1"/>
                </a:solidFill>
                <a:latin typeface="Arial"/>
                <a:ea typeface="Arial"/>
                <a:cs typeface="Arial"/>
                <a:sym typeface="Arial"/>
              </a:rPr>
              <a:t>mutex: </a:t>
            </a:r>
            <a:endParaRPr b="0" i="0" sz="1900" u="none" cap="none" strike="noStrike">
              <a:solidFill>
                <a:srgbClr val="000000"/>
              </a:solidFill>
              <a:latin typeface="Arial"/>
              <a:ea typeface="Arial"/>
              <a:cs typeface="Arial"/>
              <a:sym typeface="Arial"/>
            </a:endParaRPr>
          </a:p>
        </p:txBody>
      </p:sp>
      <p:sp>
        <p:nvSpPr>
          <p:cNvPr id="343" name="Google Shape;343;g32b02e38f34_0_239"/>
          <p:cNvSpPr/>
          <p:nvPr/>
        </p:nvSpPr>
        <p:spPr>
          <a:xfrm>
            <a:off x="9167627" y="2037383"/>
            <a:ext cx="2485500" cy="548100"/>
          </a:xfrm>
          <a:prstGeom prst="rect">
            <a:avLst/>
          </a:prstGeom>
          <a:solidFill>
            <a:schemeClr val="lt1"/>
          </a:solidFill>
          <a:ln cap="flat" cmpd="sng" w="25400">
            <a:solidFill>
              <a:schemeClr val="accent6"/>
            </a:solidFill>
            <a:prstDash val="solid"/>
            <a:round/>
            <a:headEnd len="sm" w="sm" type="none"/>
            <a:tailEnd len="sm" w="sm" type="none"/>
          </a:ln>
        </p:spPr>
        <p:txBody>
          <a:bodyPr anchorCtr="0" anchor="ctr" bIns="60925" lIns="121900" spcFirstLastPara="1" rIns="121900" wrap="square" tIns="60925">
            <a:noAutofit/>
          </a:bodyPr>
          <a:lstStyle/>
          <a:p>
            <a:pPr indent="0" lvl="0" marL="0" marR="0" rtl="0" algn="l">
              <a:lnSpc>
                <a:spcPct val="100000"/>
              </a:lnSpc>
              <a:spcBef>
                <a:spcPts val="0"/>
              </a:spcBef>
              <a:spcAft>
                <a:spcPts val="0"/>
              </a:spcAft>
              <a:buClr>
                <a:srgbClr val="000000"/>
              </a:buClr>
              <a:buSzPts val="1900"/>
              <a:buFont typeface="Arial"/>
              <a:buNone/>
            </a:pPr>
            <a:r>
              <a:rPr b="0" i="0" lang="en-US" sz="1900" u="none" cap="none" strike="noStrike">
                <a:solidFill>
                  <a:schemeClr val="dk1"/>
                </a:solidFill>
                <a:latin typeface="Arial"/>
                <a:ea typeface="Arial"/>
                <a:cs typeface="Arial"/>
                <a:sym typeface="Arial"/>
              </a:rPr>
              <a:t>read_count: </a:t>
            </a:r>
            <a:endParaRPr b="0" i="0" sz="1900" u="none" cap="none" strike="noStrike">
              <a:solidFill>
                <a:srgbClr val="000000"/>
              </a:solidFill>
              <a:latin typeface="Arial"/>
              <a:ea typeface="Arial"/>
              <a:cs typeface="Arial"/>
              <a:sym typeface="Arial"/>
            </a:endParaRPr>
          </a:p>
        </p:txBody>
      </p:sp>
      <p:sp>
        <p:nvSpPr>
          <p:cNvPr id="344" name="Google Shape;344;g32b02e38f34_0_239"/>
          <p:cNvSpPr/>
          <p:nvPr/>
        </p:nvSpPr>
        <p:spPr>
          <a:xfrm>
            <a:off x="4262348" y="873425"/>
            <a:ext cx="1181100" cy="1143600"/>
          </a:xfrm>
          <a:prstGeom prst="smileyFace">
            <a:avLst>
              <a:gd fmla="val 4653" name="adj"/>
            </a:avLst>
          </a:prstGeom>
          <a:solidFill>
            <a:schemeClr val="accent3"/>
          </a:solidFill>
          <a:ln cap="flat" cmpd="sng" w="25400">
            <a:solidFill>
              <a:srgbClr val="3F8864"/>
            </a:solidFill>
            <a:prstDash val="solid"/>
            <a:round/>
            <a:headEnd len="sm" w="sm" type="none"/>
            <a:tailEnd len="sm" w="sm" type="none"/>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chemeClr val="lt1"/>
              </a:solidFill>
              <a:latin typeface="Arial"/>
              <a:ea typeface="Arial"/>
              <a:cs typeface="Arial"/>
              <a:sym typeface="Arial"/>
            </a:endParaRPr>
          </a:p>
        </p:txBody>
      </p:sp>
      <p:sp>
        <p:nvSpPr>
          <p:cNvPr id="345" name="Google Shape;345;g32b02e38f34_0_239"/>
          <p:cNvSpPr/>
          <p:nvPr/>
        </p:nvSpPr>
        <p:spPr>
          <a:xfrm>
            <a:off x="4262348" y="3429000"/>
            <a:ext cx="1181100" cy="1143600"/>
          </a:xfrm>
          <a:prstGeom prst="smileyFace">
            <a:avLst>
              <a:gd fmla="val 4653" name="adj"/>
            </a:avLst>
          </a:prstGeom>
          <a:solidFill>
            <a:schemeClr val="accent6"/>
          </a:solidFill>
          <a:ln cap="flat" cmpd="sng" w="25400">
            <a:solidFill>
              <a:srgbClr val="A0A83E"/>
            </a:solidFill>
            <a:prstDash val="solid"/>
            <a:round/>
            <a:headEnd len="sm" w="sm" type="none"/>
            <a:tailEnd len="sm" w="sm" type="none"/>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chemeClr val="lt1"/>
              </a:solidFill>
              <a:latin typeface="Arial"/>
              <a:ea typeface="Arial"/>
              <a:cs typeface="Arial"/>
              <a:sym typeface="Arial"/>
            </a:endParaRPr>
          </a:p>
        </p:txBody>
      </p:sp>
      <p:sp>
        <p:nvSpPr>
          <p:cNvPr id="346" name="Google Shape;346;g32b02e38f34_0_239"/>
          <p:cNvSpPr/>
          <p:nvPr/>
        </p:nvSpPr>
        <p:spPr>
          <a:xfrm>
            <a:off x="4262348" y="5028019"/>
            <a:ext cx="1181100" cy="1143600"/>
          </a:xfrm>
          <a:prstGeom prst="smileyFace">
            <a:avLst>
              <a:gd fmla="val 4653" name="adj"/>
            </a:avLst>
          </a:prstGeom>
          <a:solidFill>
            <a:schemeClr val="accent6"/>
          </a:solidFill>
          <a:ln cap="flat" cmpd="sng" w="25400">
            <a:solidFill>
              <a:srgbClr val="A0A83E"/>
            </a:solidFill>
            <a:prstDash val="solid"/>
            <a:round/>
            <a:headEnd len="sm" w="sm" type="none"/>
            <a:tailEnd len="sm" w="sm" type="none"/>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1900"/>
              <a:buFont typeface="Arial"/>
              <a:buNone/>
            </a:pPr>
            <a:r>
              <a:t/>
            </a:r>
            <a:endParaRPr b="0" i="0" sz="1900" u="none" cap="none" strike="noStrike">
              <a:solidFill>
                <a:schemeClr val="lt1"/>
              </a:solidFill>
              <a:latin typeface="Arial"/>
              <a:ea typeface="Arial"/>
              <a:cs typeface="Arial"/>
              <a:sym typeface="Arial"/>
            </a:endParaRPr>
          </a:p>
        </p:txBody>
      </p:sp>
      <p:grpSp>
        <p:nvGrpSpPr>
          <p:cNvPr id="347" name="Google Shape;347;g32b02e38f34_0_239"/>
          <p:cNvGrpSpPr/>
          <p:nvPr/>
        </p:nvGrpSpPr>
        <p:grpSpPr>
          <a:xfrm>
            <a:off x="6778188" y="2946058"/>
            <a:ext cx="1562761" cy="2313726"/>
            <a:chOff x="5083768" y="2209599"/>
            <a:chExt cx="1172100" cy="1735338"/>
          </a:xfrm>
        </p:grpSpPr>
        <p:pic>
          <p:nvPicPr>
            <p:cNvPr descr="All Documents" id="348" name="Google Shape;348;g32b02e38f34_0_239"/>
            <p:cNvPicPr preferRelativeResize="0"/>
            <p:nvPr/>
          </p:nvPicPr>
          <p:blipFill rotWithShape="1">
            <a:blip r:embed="rId3">
              <a:alphaModFix/>
            </a:blip>
            <a:srcRect b="0" l="0" r="0" t="0"/>
            <a:stretch/>
          </p:blipFill>
          <p:spPr>
            <a:xfrm>
              <a:off x="5083768" y="2209599"/>
              <a:ext cx="1120608" cy="1120608"/>
            </a:xfrm>
            <a:prstGeom prst="rect">
              <a:avLst/>
            </a:prstGeom>
            <a:solidFill>
              <a:srgbClr val="ECECEC"/>
            </a:solidFill>
            <a:ln cap="sq" cmpd="sng" w="1905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
          <p:nvSpPr>
            <p:cNvPr id="349" name="Google Shape;349;g32b02e38f34_0_239"/>
            <p:cNvSpPr txBox="1"/>
            <p:nvPr/>
          </p:nvSpPr>
          <p:spPr>
            <a:xfrm>
              <a:off x="5083768" y="3413937"/>
              <a:ext cx="1172100" cy="531000"/>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FF0000"/>
                  </a:solidFill>
                  <a:latin typeface="Inconsolata"/>
                  <a:ea typeface="Inconsolata"/>
                  <a:cs typeface="Inconsolata"/>
                  <a:sym typeface="Inconsolata"/>
                </a:rPr>
                <a:t>Shared File</a:t>
              </a:r>
              <a:endParaRPr b="0" i="0" sz="1900" u="none" cap="none" strike="noStrike">
                <a:solidFill>
                  <a:srgbClr val="000000"/>
                </a:solidFill>
                <a:latin typeface="Arial"/>
                <a:ea typeface="Arial"/>
                <a:cs typeface="Arial"/>
                <a:sym typeface="Arial"/>
              </a:endParaRPr>
            </a:p>
          </p:txBody>
        </p:sp>
      </p:grpSp>
      <p:grpSp>
        <p:nvGrpSpPr>
          <p:cNvPr id="350" name="Google Shape;350;g32b02e38f34_0_239"/>
          <p:cNvGrpSpPr/>
          <p:nvPr/>
        </p:nvGrpSpPr>
        <p:grpSpPr>
          <a:xfrm>
            <a:off x="636819" y="505124"/>
            <a:ext cx="3355032" cy="5848335"/>
            <a:chOff x="6122297" y="588596"/>
            <a:chExt cx="2516337" cy="4386361"/>
          </a:xfrm>
        </p:grpSpPr>
        <p:sp>
          <p:nvSpPr>
            <p:cNvPr id="351" name="Google Shape;351;g32b02e38f34_0_239"/>
            <p:cNvSpPr txBox="1"/>
            <p:nvPr/>
          </p:nvSpPr>
          <p:spPr>
            <a:xfrm>
              <a:off x="6122297" y="2112057"/>
              <a:ext cx="2493000" cy="2862900"/>
            </a:xfrm>
            <a:prstGeom prst="rect">
              <a:avLst/>
            </a:prstGeom>
            <a:noFill/>
            <a:ln cap="flat" cmpd="sng" w="9525">
              <a:solidFill>
                <a:srgbClr val="2F3E45"/>
              </a:solidFill>
              <a:prstDash val="solid"/>
              <a:round/>
              <a:headEnd len="sm" w="sm" type="none"/>
              <a:tailEnd len="sm" w="sm" type="none"/>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Inconsolata"/>
                  <a:ea typeface="Inconsolata"/>
                  <a:cs typeface="Inconsolata"/>
                  <a:sym typeface="Inconsolata"/>
                </a:rPr>
                <a:t>do{</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Inconsolata"/>
                  <a:ea typeface="Inconsolata"/>
                  <a:cs typeface="Inconsolata"/>
                  <a:sym typeface="Inconsolata"/>
                </a:rPr>
                <a:t>    wait( </a:t>
              </a:r>
              <a:r>
                <a:rPr b="1" i="0" lang="en-US" sz="1600" u="none" cap="none" strike="noStrike">
                  <a:solidFill>
                    <a:srgbClr val="00B0F0"/>
                  </a:solidFill>
                  <a:latin typeface="Inconsolata"/>
                  <a:ea typeface="Inconsolata"/>
                  <a:cs typeface="Inconsolata"/>
                  <a:sym typeface="Inconsolata"/>
                </a:rPr>
                <a:t>mutex </a:t>
              </a:r>
              <a:r>
                <a:rPr b="0" i="0" lang="en-US" sz="1600" u="none" cap="none" strike="noStrike">
                  <a:solidFill>
                    <a:srgbClr val="000000"/>
                  </a:solidFill>
                  <a:latin typeface="Inconsolata"/>
                  <a:ea typeface="Inconsolata"/>
                  <a:cs typeface="Inconsolata"/>
                  <a:sym typeface="Inconsolata"/>
                </a:rPr>
                <a:t>);</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Inconsolata"/>
                  <a:ea typeface="Inconsolata"/>
                  <a:cs typeface="Inconsolata"/>
                  <a:sym typeface="Inconsolata"/>
                </a:rPr>
                <a:t>    </a:t>
              </a:r>
              <a:r>
                <a:rPr b="0" i="1" lang="en-US" sz="1600" u="none" cap="none" strike="noStrike">
                  <a:solidFill>
                    <a:srgbClr val="000000"/>
                  </a:solidFill>
                  <a:latin typeface="Inconsolata"/>
                  <a:ea typeface="Inconsolata"/>
                  <a:cs typeface="Inconsolata"/>
                  <a:sym typeface="Inconsolata"/>
                </a:rPr>
                <a:t>read_count</a:t>
              </a:r>
              <a:r>
                <a:rPr b="0" i="0" lang="en-US" sz="1600" u="none" cap="none" strike="noStrike">
                  <a:solidFill>
                    <a:srgbClr val="000000"/>
                  </a:solidFill>
                  <a:latin typeface="Inconsolata"/>
                  <a:ea typeface="Inconsolata"/>
                  <a:cs typeface="Inconsolata"/>
                  <a:sym typeface="Inconsolata"/>
                </a:rPr>
                <a:t>++;</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Inconsolata"/>
                  <a:ea typeface="Inconsolata"/>
                  <a:cs typeface="Inconsolata"/>
                  <a:sym typeface="Inconsolata"/>
                </a:rPr>
                <a:t>    if( </a:t>
              </a:r>
              <a:r>
                <a:rPr b="0" i="1" lang="en-US" sz="1600" u="none" cap="none" strike="noStrike">
                  <a:solidFill>
                    <a:srgbClr val="000000"/>
                  </a:solidFill>
                  <a:latin typeface="Inconsolata"/>
                  <a:ea typeface="Inconsolata"/>
                  <a:cs typeface="Inconsolata"/>
                  <a:sym typeface="Inconsolata"/>
                </a:rPr>
                <a:t>read_count</a:t>
              </a:r>
              <a:r>
                <a:rPr b="0" i="0" lang="en-US" sz="1600" u="none" cap="none" strike="noStrike">
                  <a:solidFill>
                    <a:srgbClr val="000000"/>
                  </a:solidFill>
                  <a:latin typeface="Inconsolata"/>
                  <a:ea typeface="Inconsolata"/>
                  <a:cs typeface="Inconsolata"/>
                  <a:sym typeface="Inconsolata"/>
                </a:rPr>
                <a:t> == 1)</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Inconsolata"/>
                  <a:ea typeface="Inconsolata"/>
                  <a:cs typeface="Inconsolata"/>
                  <a:sym typeface="Inconsolata"/>
                </a:rPr>
                <a:t>        wait( </a:t>
              </a:r>
              <a:r>
                <a:rPr b="1" i="0" lang="en-US" sz="1600" u="none" cap="none" strike="noStrike">
                  <a:solidFill>
                    <a:srgbClr val="FF0000"/>
                  </a:solidFill>
                  <a:latin typeface="Inconsolata"/>
                  <a:ea typeface="Inconsolata"/>
                  <a:cs typeface="Inconsolata"/>
                  <a:sym typeface="Inconsolata"/>
                </a:rPr>
                <a:t>rw_mutex </a:t>
              </a:r>
              <a:r>
                <a:rPr b="0" i="0" lang="en-US" sz="1600" u="none" cap="none" strike="noStrike">
                  <a:solidFill>
                    <a:srgbClr val="000000"/>
                  </a:solidFill>
                  <a:latin typeface="Inconsolata"/>
                  <a:ea typeface="Inconsolata"/>
                  <a:cs typeface="Inconsolata"/>
                  <a:sym typeface="Inconsolata"/>
                </a:rPr>
                <a:t>);</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Inconsolata"/>
                  <a:ea typeface="Inconsolata"/>
                  <a:cs typeface="Inconsolata"/>
                  <a:sym typeface="Inconsolata"/>
                </a:rPr>
                <a:t>    signal( </a:t>
              </a:r>
              <a:r>
                <a:rPr b="1" i="0" lang="en-US" sz="1600" u="none" cap="none" strike="noStrike">
                  <a:solidFill>
                    <a:srgbClr val="00B0F0"/>
                  </a:solidFill>
                  <a:latin typeface="Inconsolata"/>
                  <a:ea typeface="Inconsolata"/>
                  <a:cs typeface="Inconsolata"/>
                  <a:sym typeface="Inconsolata"/>
                </a:rPr>
                <a:t>mutex </a:t>
              </a:r>
              <a:r>
                <a:rPr b="0" i="0" lang="en-US" sz="1600" u="none" cap="none" strike="noStrike">
                  <a:solidFill>
                    <a:srgbClr val="000000"/>
                  </a:solidFill>
                  <a:latin typeface="Inconsolata"/>
                  <a:ea typeface="Inconsolata"/>
                  <a:cs typeface="Inconsolata"/>
                  <a:sym typeface="Inconsolata"/>
                </a:rPr>
                <a:t>);</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Inconsolata"/>
                <a:ea typeface="Inconsolata"/>
                <a:cs typeface="Inconsolata"/>
                <a:sym typeface="Inconsolata"/>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Inconsolata"/>
                  <a:ea typeface="Inconsolata"/>
                  <a:cs typeface="Inconsolata"/>
                  <a:sym typeface="Inconsolata"/>
                </a:rPr>
                <a:t>    /* reading is performed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Inconsolata"/>
                <a:ea typeface="Inconsolata"/>
                <a:cs typeface="Inconsolata"/>
                <a:sym typeface="Inconsolata"/>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Inconsolata"/>
                  <a:ea typeface="Inconsolata"/>
                  <a:cs typeface="Inconsolata"/>
                  <a:sym typeface="Inconsolata"/>
                </a:rPr>
                <a:t>    wait( </a:t>
              </a:r>
              <a:r>
                <a:rPr b="1" i="0" lang="en-US" sz="1600" u="none" cap="none" strike="noStrike">
                  <a:solidFill>
                    <a:srgbClr val="00B0F0"/>
                  </a:solidFill>
                  <a:latin typeface="Inconsolata"/>
                  <a:ea typeface="Inconsolata"/>
                  <a:cs typeface="Inconsolata"/>
                  <a:sym typeface="Inconsolata"/>
                </a:rPr>
                <a:t>mutex </a:t>
              </a:r>
              <a:r>
                <a:rPr b="0" i="0" lang="en-US" sz="1600" u="none" cap="none" strike="noStrike">
                  <a:solidFill>
                    <a:srgbClr val="000000"/>
                  </a:solidFill>
                  <a:latin typeface="Inconsolata"/>
                  <a:ea typeface="Inconsolata"/>
                  <a:cs typeface="Inconsolata"/>
                  <a:sym typeface="Inconsolata"/>
                </a:rPr>
                <a:t>);</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Inconsolata"/>
                  <a:ea typeface="Inconsolata"/>
                  <a:cs typeface="Inconsolata"/>
                  <a:sym typeface="Inconsolata"/>
                </a:rPr>
                <a:t>    </a:t>
              </a:r>
              <a:r>
                <a:rPr b="0" i="1" lang="en-US" sz="1600" u="none" cap="none" strike="noStrike">
                  <a:solidFill>
                    <a:srgbClr val="000000"/>
                  </a:solidFill>
                  <a:latin typeface="Inconsolata"/>
                  <a:ea typeface="Inconsolata"/>
                  <a:cs typeface="Inconsolata"/>
                  <a:sym typeface="Inconsolata"/>
                </a:rPr>
                <a:t>read_count</a:t>
              </a:r>
              <a:r>
                <a:rPr b="0" i="0" lang="en-US" sz="1600" u="none" cap="none" strike="noStrike">
                  <a:solidFill>
                    <a:srgbClr val="000000"/>
                  </a:solidFill>
                  <a:latin typeface="Inconsolata"/>
                  <a:ea typeface="Inconsolata"/>
                  <a:cs typeface="Inconsolata"/>
                  <a:sym typeface="Inconsolata"/>
                </a:rPr>
                <a:t>--;</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Inconsolata"/>
                  <a:ea typeface="Inconsolata"/>
                  <a:cs typeface="Inconsolata"/>
                  <a:sym typeface="Inconsolata"/>
                </a:rPr>
                <a:t>    if (</a:t>
              </a:r>
              <a:r>
                <a:rPr b="0" i="1" lang="en-US" sz="1600" u="none" cap="none" strike="noStrike">
                  <a:solidFill>
                    <a:srgbClr val="000000"/>
                  </a:solidFill>
                  <a:latin typeface="Inconsolata"/>
                  <a:ea typeface="Inconsolata"/>
                  <a:cs typeface="Inconsolata"/>
                  <a:sym typeface="Inconsolata"/>
                </a:rPr>
                <a:t>read_count</a:t>
              </a:r>
              <a:r>
                <a:rPr b="0" i="0" lang="en-US" sz="1600" u="none" cap="none" strike="noStrike">
                  <a:solidFill>
                    <a:srgbClr val="000000"/>
                  </a:solidFill>
                  <a:latin typeface="Inconsolata"/>
                  <a:ea typeface="Inconsolata"/>
                  <a:cs typeface="Inconsolata"/>
                  <a:sym typeface="Inconsolata"/>
                </a:rPr>
                <a:t> == 0)</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Inconsolata"/>
                  <a:ea typeface="Inconsolata"/>
                  <a:cs typeface="Inconsolata"/>
                  <a:sym typeface="Inconsolata"/>
                </a:rPr>
                <a:t>        signal( </a:t>
              </a:r>
              <a:r>
                <a:rPr b="1" i="0" lang="en-US" sz="1600" u="none" cap="none" strike="noStrike">
                  <a:solidFill>
                    <a:srgbClr val="FF0000"/>
                  </a:solidFill>
                  <a:latin typeface="Inconsolata"/>
                  <a:ea typeface="Inconsolata"/>
                  <a:cs typeface="Inconsolata"/>
                  <a:sym typeface="Inconsolata"/>
                </a:rPr>
                <a:t>rw_mutex </a:t>
              </a:r>
              <a:r>
                <a:rPr b="0" i="0" lang="en-US" sz="1600" u="none" cap="none" strike="noStrike">
                  <a:solidFill>
                    <a:srgbClr val="000000"/>
                  </a:solidFill>
                  <a:latin typeface="Inconsolata"/>
                  <a:ea typeface="Inconsolata"/>
                  <a:cs typeface="Inconsolata"/>
                  <a:sym typeface="Inconsolata"/>
                </a:rPr>
                <a:t>);</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Inconsolata"/>
                  <a:ea typeface="Inconsolata"/>
                  <a:cs typeface="Inconsolata"/>
                  <a:sym typeface="Inconsolata"/>
                </a:rPr>
                <a:t>    signal( </a:t>
              </a:r>
              <a:r>
                <a:rPr b="1" i="0" lang="en-US" sz="1600" u="none" cap="none" strike="noStrike">
                  <a:solidFill>
                    <a:srgbClr val="00B0F0"/>
                  </a:solidFill>
                  <a:latin typeface="Inconsolata"/>
                  <a:ea typeface="Inconsolata"/>
                  <a:cs typeface="Inconsolata"/>
                  <a:sym typeface="Inconsolata"/>
                </a:rPr>
                <a:t>mutex </a:t>
              </a:r>
              <a:r>
                <a:rPr b="0" i="0" lang="en-US" sz="1600" u="none" cap="none" strike="noStrike">
                  <a:solidFill>
                    <a:srgbClr val="000000"/>
                  </a:solidFill>
                  <a:latin typeface="Inconsolata"/>
                  <a:ea typeface="Inconsolata"/>
                  <a:cs typeface="Inconsolata"/>
                  <a:sym typeface="Inconsolata"/>
                </a:rPr>
                <a:t>);</a:t>
              </a:r>
              <a:endParaRPr b="0" i="0" sz="1600" u="none" cap="none" strike="noStrike">
                <a:solidFill>
                  <a:srgbClr val="000000"/>
                </a:solidFill>
                <a:latin typeface="Inconsolata"/>
                <a:ea typeface="Inconsolata"/>
                <a:cs typeface="Inconsolata"/>
                <a:sym typeface="Inconsolata"/>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Inconsolata"/>
                  <a:ea typeface="Inconsolata"/>
                  <a:cs typeface="Inconsolata"/>
                  <a:sym typeface="Inconsolata"/>
                </a:rPr>
                <a:t>}while(true)</a:t>
              </a:r>
              <a:endParaRPr b="0" i="0" sz="1600" u="none" cap="none" strike="noStrike">
                <a:solidFill>
                  <a:srgbClr val="000000"/>
                </a:solidFill>
                <a:latin typeface="Inconsolata"/>
                <a:ea typeface="Inconsolata"/>
                <a:cs typeface="Inconsolata"/>
                <a:sym typeface="Inconsolata"/>
              </a:endParaRPr>
            </a:p>
          </p:txBody>
        </p:sp>
        <p:sp>
          <p:nvSpPr>
            <p:cNvPr id="352" name="Google Shape;352;g32b02e38f34_0_239"/>
            <p:cNvSpPr txBox="1"/>
            <p:nvPr/>
          </p:nvSpPr>
          <p:spPr>
            <a:xfrm>
              <a:off x="6122297" y="588596"/>
              <a:ext cx="2493000" cy="1385400"/>
            </a:xfrm>
            <a:prstGeom prst="rect">
              <a:avLst/>
            </a:prstGeom>
            <a:noFill/>
            <a:ln cap="flat" cmpd="sng" w="9525">
              <a:solidFill>
                <a:srgbClr val="2F3E45"/>
              </a:solidFill>
              <a:prstDash val="solid"/>
              <a:round/>
              <a:headEnd len="sm" w="sm" type="none"/>
              <a:tailEnd len="sm" w="sm" type="none"/>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Inconsolata"/>
                  <a:ea typeface="Inconsolata"/>
                  <a:cs typeface="Inconsolata"/>
                  <a:sym typeface="Inconsolata"/>
                </a:rPr>
                <a:t>do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Inconsolata"/>
                  <a:ea typeface="Inconsolata"/>
                  <a:cs typeface="Inconsolata"/>
                  <a:sym typeface="Inconsolata"/>
                </a:rPr>
                <a:t>    wait( </a:t>
              </a:r>
              <a:r>
                <a:rPr b="1" i="0" lang="en-US" sz="1600" u="none" cap="none" strike="noStrike">
                  <a:solidFill>
                    <a:srgbClr val="FF0000"/>
                  </a:solidFill>
                  <a:latin typeface="Inconsolata"/>
                  <a:ea typeface="Inconsolata"/>
                  <a:cs typeface="Inconsolata"/>
                  <a:sym typeface="Inconsolata"/>
                </a:rPr>
                <a:t>rw_mutex </a:t>
              </a:r>
              <a:r>
                <a:rPr b="0" i="0" lang="en-US" sz="1600" u="none" cap="none" strike="noStrike">
                  <a:solidFill>
                    <a:srgbClr val="000000"/>
                  </a:solidFill>
                  <a:latin typeface="Inconsolata"/>
                  <a:ea typeface="Inconsolata"/>
                  <a:cs typeface="Inconsolata"/>
                  <a:sym typeface="Inconsolata"/>
                </a:rPr>
                <a:t>);</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Inconsolata"/>
                  <a:ea typeface="Inconsolata"/>
                  <a:cs typeface="Inconsolata"/>
                  <a:sym typeface="Inconsolata"/>
                </a:rPr>
                <a:t>	</a:t>
              </a:r>
              <a:endParaRPr b="0" i="0" sz="1600" u="none" cap="none" strike="noStrike">
                <a:solidFill>
                  <a:srgbClr val="000000"/>
                </a:solidFill>
                <a:latin typeface="Inconsolata"/>
                <a:ea typeface="Inconsolata"/>
                <a:cs typeface="Inconsolata"/>
                <a:sym typeface="Inconsolata"/>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Inconsolata"/>
                  <a:ea typeface="Inconsolata"/>
                  <a:cs typeface="Inconsolata"/>
                  <a:sym typeface="Inconsolata"/>
                </a:rPr>
                <a:t>    /* writing is performed */</a:t>
              </a:r>
              <a:endParaRPr b="0" i="0" sz="19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Inconsolata"/>
                <a:ea typeface="Inconsolata"/>
                <a:cs typeface="Inconsolata"/>
                <a:sym typeface="Inconsolata"/>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Inconsolata"/>
                  <a:ea typeface="Inconsolata"/>
                  <a:cs typeface="Inconsolata"/>
                  <a:sym typeface="Inconsolata"/>
                </a:rPr>
                <a:t>    signal( </a:t>
              </a:r>
              <a:r>
                <a:rPr b="1" i="0" lang="en-US" sz="1600" u="none" cap="none" strike="noStrike">
                  <a:solidFill>
                    <a:srgbClr val="FF0000"/>
                  </a:solidFill>
                  <a:latin typeface="Inconsolata"/>
                  <a:ea typeface="Inconsolata"/>
                  <a:cs typeface="Inconsolata"/>
                  <a:sym typeface="Inconsolata"/>
                </a:rPr>
                <a:t>rw_mutex </a:t>
              </a:r>
              <a:r>
                <a:rPr b="0" i="0" lang="en-US" sz="1600" u="none" cap="none" strike="noStrike">
                  <a:solidFill>
                    <a:srgbClr val="000000"/>
                  </a:solidFill>
                  <a:latin typeface="Inconsolata"/>
                  <a:ea typeface="Inconsolata"/>
                  <a:cs typeface="Inconsolata"/>
                  <a:sym typeface="Inconsolata"/>
                </a:rPr>
                <a:t>);</a:t>
              </a:r>
              <a:endParaRPr b="0" i="0" sz="1600" u="none" cap="none" strike="noStrike">
                <a:solidFill>
                  <a:srgbClr val="000000"/>
                </a:solidFill>
                <a:latin typeface="Inconsolata"/>
                <a:ea typeface="Inconsolata"/>
                <a:cs typeface="Inconsolata"/>
                <a:sym typeface="Inconsolata"/>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Inconsolata"/>
                  <a:ea typeface="Inconsolata"/>
                  <a:cs typeface="Inconsolata"/>
                  <a:sym typeface="Inconsolata"/>
                </a:rPr>
                <a:t>} while(true);</a:t>
              </a:r>
              <a:endParaRPr b="0" i="0" sz="1600" u="none" cap="none" strike="noStrike">
                <a:solidFill>
                  <a:srgbClr val="000000"/>
                </a:solidFill>
                <a:latin typeface="Inconsolata"/>
                <a:ea typeface="Inconsolata"/>
                <a:cs typeface="Inconsolata"/>
                <a:sym typeface="Inconsolata"/>
              </a:endParaRPr>
            </a:p>
          </p:txBody>
        </p:sp>
        <p:sp>
          <p:nvSpPr>
            <p:cNvPr id="353" name="Google Shape;353;g32b02e38f34_0_239"/>
            <p:cNvSpPr txBox="1"/>
            <p:nvPr/>
          </p:nvSpPr>
          <p:spPr>
            <a:xfrm>
              <a:off x="7825634" y="596510"/>
              <a:ext cx="723300" cy="531000"/>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002060"/>
                  </a:solidFill>
                  <a:latin typeface="Inconsolata"/>
                  <a:ea typeface="Inconsolata"/>
                  <a:cs typeface="Inconsolata"/>
                  <a:sym typeface="Inconsolata"/>
                </a:rPr>
                <a:t>Writer</a:t>
              </a:r>
              <a:endParaRPr b="0" i="0" sz="1900" u="none" cap="none" strike="noStrike">
                <a:solidFill>
                  <a:srgbClr val="000000"/>
                </a:solidFill>
                <a:latin typeface="Arial"/>
                <a:ea typeface="Arial"/>
                <a:cs typeface="Arial"/>
                <a:sym typeface="Arial"/>
              </a:endParaRPr>
            </a:p>
          </p:txBody>
        </p:sp>
        <p:sp>
          <p:nvSpPr>
            <p:cNvPr id="354" name="Google Shape;354;g32b02e38f34_0_239"/>
            <p:cNvSpPr txBox="1"/>
            <p:nvPr/>
          </p:nvSpPr>
          <p:spPr>
            <a:xfrm>
              <a:off x="7825634" y="2112057"/>
              <a:ext cx="813000" cy="531000"/>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002060"/>
                  </a:solidFill>
                  <a:latin typeface="Inconsolata"/>
                  <a:ea typeface="Inconsolata"/>
                  <a:cs typeface="Inconsolata"/>
                  <a:sym typeface="Inconsolata"/>
                </a:rPr>
                <a:t>Readers</a:t>
              </a:r>
              <a:endParaRPr b="0" i="0" sz="1900" u="none" cap="none" strike="noStrike">
                <a:solidFill>
                  <a:srgbClr val="000000"/>
                </a:solidFill>
                <a:latin typeface="Arial"/>
                <a:ea typeface="Arial"/>
                <a:cs typeface="Arial"/>
                <a:sym typeface="Arial"/>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g32b02e38f34_0_256"/>
          <p:cNvSpPr txBox="1"/>
          <p:nvPr>
            <p:ph type="ctrTitle"/>
          </p:nvPr>
        </p:nvSpPr>
        <p:spPr>
          <a:xfrm>
            <a:off x="1758800" y="1922400"/>
            <a:ext cx="8674500" cy="2497200"/>
          </a:xfrm>
          <a:prstGeom prst="rect">
            <a:avLst/>
          </a:prstGeom>
          <a:noFill/>
          <a:ln>
            <a:noFill/>
          </a:ln>
        </p:spPr>
        <p:txBody>
          <a:bodyPr anchorCtr="0" anchor="b" bIns="121900" lIns="121900" spcFirstLastPara="1" rIns="121900" wrap="square" tIns="121900">
            <a:normAutofit fontScale="90000"/>
          </a:bodyPr>
          <a:lstStyle/>
          <a:p>
            <a:pPr indent="0" lvl="0" marL="0" rtl="0" algn="ctr">
              <a:lnSpc>
                <a:spcPct val="100000"/>
              </a:lnSpc>
              <a:spcBef>
                <a:spcPts val="0"/>
              </a:spcBef>
              <a:spcAft>
                <a:spcPts val="0"/>
              </a:spcAft>
              <a:buSzPct val="155000"/>
              <a:buNone/>
            </a:pPr>
            <a:r>
              <a:rPr lang="en-US" sz="4000"/>
              <a:t>OPERATING SYSTEMS</a:t>
            </a:r>
            <a:endParaRPr sz="4000"/>
          </a:p>
          <a:p>
            <a:pPr indent="0" lvl="0" marL="0" rtl="0" algn="ctr">
              <a:lnSpc>
                <a:spcPct val="100000"/>
              </a:lnSpc>
              <a:spcBef>
                <a:spcPts val="0"/>
              </a:spcBef>
              <a:spcAft>
                <a:spcPts val="0"/>
              </a:spcAft>
              <a:buSzPct val="110713"/>
              <a:buNone/>
            </a:pPr>
            <a:r>
              <a:rPr b="1" lang="en-US">
                <a:solidFill>
                  <a:srgbClr val="38761D"/>
                </a:solidFill>
              </a:rPr>
              <a:t>(Application of Semaphore)</a:t>
            </a:r>
            <a:endParaRPr b="1">
              <a:solidFill>
                <a:srgbClr val="38761D"/>
              </a:solidFill>
            </a:endParaRPr>
          </a:p>
          <a:p>
            <a:pPr indent="0" lvl="0" marL="0" rtl="0" algn="ctr">
              <a:lnSpc>
                <a:spcPct val="100000"/>
              </a:lnSpc>
              <a:spcBef>
                <a:spcPts val="0"/>
              </a:spcBef>
              <a:spcAft>
                <a:spcPts val="0"/>
              </a:spcAft>
              <a:buSzPct val="110713"/>
              <a:buNone/>
            </a:pPr>
            <a:r>
              <a:rPr b="1" lang="en-US">
                <a:solidFill>
                  <a:srgbClr val="38761D"/>
                </a:solidFill>
              </a:rPr>
              <a:t>Dining Philosophers Problem</a:t>
            </a:r>
            <a:endParaRPr b="1">
              <a:solidFill>
                <a:srgbClr val="38761D"/>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g32b02e38f34_0_260"/>
          <p:cNvSpPr txBox="1"/>
          <p:nvPr>
            <p:ph type="title"/>
          </p:nvPr>
        </p:nvSpPr>
        <p:spPr>
          <a:xfrm>
            <a:off x="415600" y="312675"/>
            <a:ext cx="7929900" cy="830700"/>
          </a:xfrm>
          <a:prstGeom prst="rect">
            <a:avLst/>
          </a:prstGeom>
          <a:noFill/>
          <a:ln>
            <a:noFill/>
          </a:ln>
        </p:spPr>
        <p:txBody>
          <a:bodyPr anchorCtr="0" anchor="b" bIns="121900" lIns="121900" spcFirstLastPara="1" rIns="121900" wrap="square" tIns="121900">
            <a:normAutofit fontScale="90000"/>
          </a:bodyPr>
          <a:lstStyle/>
          <a:p>
            <a:pPr indent="0" lvl="0" marL="0" rtl="0" algn="l">
              <a:lnSpc>
                <a:spcPct val="100000"/>
              </a:lnSpc>
              <a:spcBef>
                <a:spcPts val="0"/>
              </a:spcBef>
              <a:spcAft>
                <a:spcPts val="0"/>
              </a:spcAft>
              <a:buSzPct val="116665"/>
              <a:buNone/>
            </a:pPr>
            <a:r>
              <a:rPr b="1" lang="en-US" sz="4800"/>
              <a:t>Dining-Philosophers Problem</a:t>
            </a:r>
            <a:endParaRPr b="1" sz="4800"/>
          </a:p>
        </p:txBody>
      </p:sp>
      <p:pic>
        <p:nvPicPr>
          <p:cNvPr id="365" name="Google Shape;365;g32b02e38f34_0_260"/>
          <p:cNvPicPr preferRelativeResize="0"/>
          <p:nvPr/>
        </p:nvPicPr>
        <p:blipFill rotWithShape="1">
          <a:blip r:embed="rId3">
            <a:alphaModFix/>
          </a:blip>
          <a:srcRect b="0" l="0" r="0" t="0"/>
          <a:stretch/>
        </p:blipFill>
        <p:spPr>
          <a:xfrm>
            <a:off x="6285997" y="1529631"/>
            <a:ext cx="5490400" cy="3702296"/>
          </a:xfrm>
          <a:prstGeom prst="rect">
            <a:avLst/>
          </a:prstGeom>
          <a:noFill/>
          <a:ln>
            <a:noFill/>
          </a:ln>
        </p:spPr>
      </p:pic>
      <p:sp>
        <p:nvSpPr>
          <p:cNvPr id="366" name="Google Shape;366;g32b02e38f34_0_260"/>
          <p:cNvSpPr txBox="1"/>
          <p:nvPr>
            <p:ph idx="1" type="body"/>
          </p:nvPr>
        </p:nvSpPr>
        <p:spPr>
          <a:xfrm>
            <a:off x="415600" y="1529633"/>
            <a:ext cx="5490300" cy="4341600"/>
          </a:xfrm>
          <a:prstGeom prst="rect">
            <a:avLst/>
          </a:prstGeom>
          <a:noFill/>
          <a:ln>
            <a:noFill/>
          </a:ln>
        </p:spPr>
        <p:txBody>
          <a:bodyPr anchorCtr="0" anchor="t" bIns="121900" lIns="121900" spcFirstLastPara="1" rIns="121900" wrap="square" tIns="121900">
            <a:normAutofit/>
          </a:bodyPr>
          <a:lstStyle/>
          <a:p>
            <a:pPr indent="-425450" lvl="0" marL="609600" rtl="0" algn="just">
              <a:lnSpc>
                <a:spcPct val="115000"/>
              </a:lnSpc>
              <a:spcBef>
                <a:spcPts val="0"/>
              </a:spcBef>
              <a:spcAft>
                <a:spcPts val="0"/>
              </a:spcAft>
              <a:buSzPts val="1900"/>
              <a:buFont typeface="Spectral"/>
              <a:buChar char="●"/>
            </a:pPr>
            <a:r>
              <a:rPr lang="en-US" sz="1900">
                <a:latin typeface="Spectral"/>
                <a:ea typeface="Spectral"/>
                <a:cs typeface="Spectral"/>
                <a:sym typeface="Spectral"/>
              </a:rPr>
              <a:t>In the center of the table is a bowl of rice, and the table is laid with five single chopsticks</a:t>
            </a:r>
            <a:endParaRPr sz="1900">
              <a:latin typeface="Spectral"/>
              <a:ea typeface="Spectral"/>
              <a:cs typeface="Spectral"/>
              <a:sym typeface="Spectral"/>
            </a:endParaRPr>
          </a:p>
          <a:p>
            <a:pPr indent="-425450" lvl="0" marL="609600" rtl="0" algn="just">
              <a:lnSpc>
                <a:spcPct val="115000"/>
              </a:lnSpc>
              <a:spcBef>
                <a:spcPts val="0"/>
              </a:spcBef>
              <a:spcAft>
                <a:spcPts val="0"/>
              </a:spcAft>
              <a:buSzPts val="1900"/>
              <a:buFont typeface="Spectral"/>
              <a:buChar char="●"/>
            </a:pPr>
            <a:r>
              <a:rPr lang="en-US" sz="1900">
                <a:latin typeface="Spectral"/>
                <a:ea typeface="Spectral"/>
                <a:cs typeface="Spectral"/>
                <a:sym typeface="Spectral"/>
              </a:rPr>
              <a:t>From time to time, a philosopher gets hungry and tries to pick up the two chopsticks that are closest to her</a:t>
            </a:r>
            <a:endParaRPr sz="1900">
              <a:latin typeface="Spectral"/>
              <a:ea typeface="Spectral"/>
              <a:cs typeface="Spectral"/>
              <a:sym typeface="Spectral"/>
            </a:endParaRPr>
          </a:p>
          <a:p>
            <a:pPr indent="-425450" lvl="0" marL="609600" rtl="0" algn="just">
              <a:lnSpc>
                <a:spcPct val="115000"/>
              </a:lnSpc>
              <a:spcBef>
                <a:spcPts val="0"/>
              </a:spcBef>
              <a:spcAft>
                <a:spcPts val="0"/>
              </a:spcAft>
              <a:buSzPts val="1900"/>
              <a:buFont typeface="Spectral"/>
              <a:buChar char="●"/>
            </a:pPr>
            <a:r>
              <a:rPr lang="en-US" sz="1900">
                <a:latin typeface="Spectral"/>
                <a:ea typeface="Spectral"/>
                <a:cs typeface="Spectral"/>
                <a:sym typeface="Spectral"/>
              </a:rPr>
              <a:t>When a hungry philosopher has both her chopsticks at the same time, she eats without releasing the chopsticks</a:t>
            </a:r>
            <a:endParaRPr sz="1900">
              <a:latin typeface="Spectral"/>
              <a:ea typeface="Spectral"/>
              <a:cs typeface="Spectral"/>
              <a:sym typeface="Spectral"/>
            </a:endParaRPr>
          </a:p>
          <a:p>
            <a:pPr indent="-425450" lvl="0" marL="609600" rtl="0" algn="just">
              <a:lnSpc>
                <a:spcPct val="115000"/>
              </a:lnSpc>
              <a:spcBef>
                <a:spcPts val="0"/>
              </a:spcBef>
              <a:spcAft>
                <a:spcPts val="0"/>
              </a:spcAft>
              <a:buSzPts val="1900"/>
              <a:buFont typeface="Spectral"/>
              <a:buChar char="●"/>
            </a:pPr>
            <a:r>
              <a:rPr lang="en-US" sz="1900">
                <a:latin typeface="Spectral"/>
                <a:ea typeface="Spectral"/>
                <a:cs typeface="Spectral"/>
                <a:sym typeface="Spectral"/>
              </a:rPr>
              <a:t>When she is finished eating, she puts down both chopsticks and starts thinking again</a:t>
            </a:r>
            <a:endParaRPr sz="1900">
              <a:latin typeface="Spectral"/>
              <a:ea typeface="Spectral"/>
              <a:cs typeface="Spectral"/>
              <a:sym typeface="Spectr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g32b02e38f34_0_266"/>
          <p:cNvSpPr txBox="1"/>
          <p:nvPr>
            <p:ph type="title"/>
          </p:nvPr>
        </p:nvSpPr>
        <p:spPr>
          <a:xfrm>
            <a:off x="554175" y="354350"/>
            <a:ext cx="5394600" cy="924600"/>
          </a:xfrm>
          <a:prstGeom prst="rect">
            <a:avLst/>
          </a:prstGeom>
          <a:noFill/>
          <a:ln>
            <a:noFill/>
          </a:ln>
        </p:spPr>
        <p:txBody>
          <a:bodyPr anchorCtr="0" anchor="b" bIns="121900" lIns="121900" spcFirstLastPara="1" rIns="121900" wrap="square" tIns="121900">
            <a:normAutofit fontScale="90000"/>
          </a:bodyPr>
          <a:lstStyle/>
          <a:p>
            <a:pPr indent="0" lvl="0" marL="0" rtl="0" algn="l">
              <a:lnSpc>
                <a:spcPct val="100000"/>
              </a:lnSpc>
              <a:spcBef>
                <a:spcPts val="0"/>
              </a:spcBef>
              <a:spcAft>
                <a:spcPts val="0"/>
              </a:spcAft>
              <a:buSzPct val="116665"/>
              <a:buNone/>
            </a:pPr>
            <a:r>
              <a:rPr b="1" lang="en-US" sz="4800"/>
              <a:t>Solution to the problem</a:t>
            </a:r>
            <a:endParaRPr b="1" sz="4800"/>
          </a:p>
        </p:txBody>
      </p:sp>
      <p:sp>
        <p:nvSpPr>
          <p:cNvPr id="372" name="Google Shape;372;g32b02e38f34_0_266"/>
          <p:cNvSpPr txBox="1"/>
          <p:nvPr>
            <p:ph idx="1" type="body"/>
          </p:nvPr>
        </p:nvSpPr>
        <p:spPr>
          <a:xfrm>
            <a:off x="415600" y="1509276"/>
            <a:ext cx="6767100" cy="2079900"/>
          </a:xfrm>
          <a:prstGeom prst="rect">
            <a:avLst/>
          </a:prstGeom>
          <a:noFill/>
          <a:ln>
            <a:noFill/>
          </a:ln>
        </p:spPr>
        <p:txBody>
          <a:bodyPr anchorCtr="0" anchor="t" bIns="121900" lIns="121900" spcFirstLastPara="1" rIns="121900" wrap="square" tIns="121900">
            <a:normAutofit fontScale="85000"/>
          </a:bodyPr>
          <a:lstStyle/>
          <a:p>
            <a:pPr indent="0" lvl="0" marL="0" rtl="0" algn="l">
              <a:lnSpc>
                <a:spcPct val="115000"/>
              </a:lnSpc>
              <a:spcBef>
                <a:spcPts val="0"/>
              </a:spcBef>
              <a:spcAft>
                <a:spcPts val="0"/>
              </a:spcAft>
              <a:buSzPct val="126315"/>
              <a:buNone/>
            </a:pPr>
            <a:r>
              <a:rPr lang="en-US" sz="1900">
                <a:latin typeface="Spectral"/>
                <a:ea typeface="Spectral"/>
                <a:cs typeface="Spectral"/>
                <a:sym typeface="Spectral"/>
              </a:rPr>
              <a:t>One of the simple solution is to use 5 semaphores for 5 chopsticks. </a:t>
            </a:r>
            <a:endParaRPr sz="1900">
              <a:latin typeface="Spectral"/>
              <a:ea typeface="Spectral"/>
              <a:cs typeface="Spectral"/>
              <a:sym typeface="Spectral"/>
            </a:endParaRPr>
          </a:p>
          <a:p>
            <a:pPr indent="0" lvl="0" marL="0" rtl="0" algn="l">
              <a:lnSpc>
                <a:spcPct val="115000"/>
              </a:lnSpc>
              <a:spcBef>
                <a:spcPts val="1600"/>
              </a:spcBef>
              <a:spcAft>
                <a:spcPts val="0"/>
              </a:spcAft>
              <a:buSzPct val="126315"/>
              <a:buNone/>
            </a:pPr>
            <a:r>
              <a:rPr lang="en-US" sz="1900">
                <a:latin typeface="Spectral"/>
                <a:ea typeface="Spectral"/>
                <a:cs typeface="Spectral"/>
                <a:sym typeface="Spectral"/>
              </a:rPr>
              <a:t>	</a:t>
            </a:r>
            <a:r>
              <a:rPr lang="en-US" sz="1900">
                <a:latin typeface="Inconsolata"/>
                <a:ea typeface="Inconsolata"/>
                <a:cs typeface="Inconsolata"/>
                <a:sym typeface="Inconsolata"/>
              </a:rPr>
              <a:t>semaphore chopstick[5]; </a:t>
            </a:r>
            <a:endParaRPr sz="1900">
              <a:latin typeface="Inconsolata"/>
              <a:ea typeface="Inconsolata"/>
              <a:cs typeface="Inconsolata"/>
              <a:sym typeface="Inconsolata"/>
            </a:endParaRPr>
          </a:p>
          <a:p>
            <a:pPr indent="0" lvl="0" marL="0" rtl="0" algn="l">
              <a:lnSpc>
                <a:spcPct val="115000"/>
              </a:lnSpc>
              <a:spcBef>
                <a:spcPts val="1600"/>
              </a:spcBef>
              <a:spcAft>
                <a:spcPts val="0"/>
              </a:spcAft>
              <a:buSzPct val="126315"/>
              <a:buNone/>
            </a:pPr>
            <a:r>
              <a:rPr lang="en-US" sz="1900">
                <a:latin typeface="Spectral"/>
                <a:ea typeface="Spectral"/>
                <a:cs typeface="Spectral"/>
                <a:sym typeface="Spectral"/>
              </a:rPr>
              <a:t>Structure of </a:t>
            </a:r>
            <a:r>
              <a:rPr b="1" i="1" lang="en-US" sz="1900">
                <a:latin typeface="Spectral"/>
                <a:ea typeface="Spectral"/>
                <a:cs typeface="Spectral"/>
                <a:sym typeface="Spectral"/>
              </a:rPr>
              <a:t>i</a:t>
            </a:r>
            <a:r>
              <a:rPr b="1" baseline="30000" i="1" lang="en-US" sz="1900">
                <a:latin typeface="Spectral"/>
                <a:ea typeface="Spectral"/>
                <a:cs typeface="Spectral"/>
                <a:sym typeface="Spectral"/>
              </a:rPr>
              <a:t>th</a:t>
            </a:r>
            <a:r>
              <a:rPr i="1" lang="en-US" sz="1900">
                <a:latin typeface="Spectral"/>
                <a:ea typeface="Spectral"/>
                <a:cs typeface="Spectral"/>
                <a:sym typeface="Spectral"/>
              </a:rPr>
              <a:t> </a:t>
            </a:r>
            <a:r>
              <a:rPr lang="en-US" sz="1900">
                <a:latin typeface="Spectral"/>
                <a:ea typeface="Spectral"/>
                <a:cs typeface="Spectral"/>
                <a:sym typeface="Spectral"/>
              </a:rPr>
              <a:t> philosopher’s process can be - </a:t>
            </a:r>
            <a:endParaRPr sz="1900">
              <a:latin typeface="Spectral"/>
              <a:ea typeface="Spectral"/>
              <a:cs typeface="Spectral"/>
              <a:sym typeface="Spectral"/>
            </a:endParaRPr>
          </a:p>
          <a:p>
            <a:pPr indent="0" lvl="0" marL="0" rtl="0" algn="l">
              <a:lnSpc>
                <a:spcPct val="114000"/>
              </a:lnSpc>
              <a:spcBef>
                <a:spcPts val="1600"/>
              </a:spcBef>
              <a:spcAft>
                <a:spcPts val="0"/>
              </a:spcAft>
              <a:buSzPct val="126315"/>
              <a:buNone/>
            </a:pPr>
            <a:r>
              <a:t/>
            </a:r>
            <a:endParaRPr sz="1900">
              <a:latin typeface="Inconsolata"/>
              <a:ea typeface="Inconsolata"/>
              <a:cs typeface="Inconsolata"/>
              <a:sym typeface="Inconsolata"/>
            </a:endParaRPr>
          </a:p>
        </p:txBody>
      </p:sp>
      <p:pic>
        <p:nvPicPr>
          <p:cNvPr id="373" name="Google Shape;373;g32b02e38f34_0_266"/>
          <p:cNvPicPr preferRelativeResize="0"/>
          <p:nvPr/>
        </p:nvPicPr>
        <p:blipFill rotWithShape="1">
          <a:blip r:embed="rId3">
            <a:alphaModFix/>
          </a:blip>
          <a:srcRect b="0" l="0" r="0" t="0"/>
          <a:stretch/>
        </p:blipFill>
        <p:spPr>
          <a:xfrm>
            <a:off x="1692484" y="3589109"/>
            <a:ext cx="3602372" cy="2785220"/>
          </a:xfrm>
          <a:prstGeom prst="rect">
            <a:avLst/>
          </a:prstGeom>
          <a:noFill/>
          <a:ln>
            <a:noFill/>
          </a:ln>
        </p:spPr>
      </p:pic>
      <p:grpSp>
        <p:nvGrpSpPr>
          <p:cNvPr id="374" name="Google Shape;374;g32b02e38f34_0_266"/>
          <p:cNvGrpSpPr/>
          <p:nvPr/>
        </p:nvGrpSpPr>
        <p:grpSpPr>
          <a:xfrm>
            <a:off x="5948775" y="2446358"/>
            <a:ext cx="5490263" cy="3702203"/>
            <a:chOff x="4284478" y="1147225"/>
            <a:chExt cx="4117800" cy="2776722"/>
          </a:xfrm>
        </p:grpSpPr>
        <p:pic>
          <p:nvPicPr>
            <p:cNvPr id="375" name="Google Shape;375;g32b02e38f34_0_266"/>
            <p:cNvPicPr preferRelativeResize="0"/>
            <p:nvPr/>
          </p:nvPicPr>
          <p:blipFill rotWithShape="1">
            <a:blip r:embed="rId4">
              <a:alphaModFix/>
            </a:blip>
            <a:srcRect b="0" l="0" r="0" t="0"/>
            <a:stretch/>
          </p:blipFill>
          <p:spPr>
            <a:xfrm>
              <a:off x="4284478" y="1147225"/>
              <a:ext cx="4117800" cy="2776722"/>
            </a:xfrm>
            <a:prstGeom prst="rect">
              <a:avLst/>
            </a:prstGeom>
            <a:noFill/>
            <a:ln>
              <a:noFill/>
            </a:ln>
          </p:spPr>
        </p:pic>
        <p:sp>
          <p:nvSpPr>
            <p:cNvPr id="376" name="Google Shape;376;g32b02e38f34_0_266"/>
            <p:cNvSpPr txBox="1"/>
            <p:nvPr/>
          </p:nvSpPr>
          <p:spPr>
            <a:xfrm>
              <a:off x="6265406" y="3444949"/>
              <a:ext cx="284100" cy="311700"/>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FF0000"/>
                  </a:solidFill>
                  <a:latin typeface="Arial"/>
                  <a:ea typeface="Arial"/>
                  <a:cs typeface="Arial"/>
                  <a:sym typeface="Arial"/>
                </a:rPr>
                <a:t>0</a:t>
              </a:r>
              <a:endParaRPr b="0" i="0" sz="1900" u="none" cap="none" strike="noStrike">
                <a:solidFill>
                  <a:srgbClr val="000000"/>
                </a:solidFill>
                <a:latin typeface="Arial"/>
                <a:ea typeface="Arial"/>
                <a:cs typeface="Arial"/>
                <a:sym typeface="Arial"/>
              </a:endParaRPr>
            </a:p>
          </p:txBody>
        </p:sp>
        <p:sp>
          <p:nvSpPr>
            <p:cNvPr id="377" name="Google Shape;377;g32b02e38f34_0_266"/>
            <p:cNvSpPr txBox="1"/>
            <p:nvPr/>
          </p:nvSpPr>
          <p:spPr>
            <a:xfrm>
              <a:off x="7310941" y="2675860"/>
              <a:ext cx="284100" cy="311700"/>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FF0000"/>
                  </a:solidFill>
                  <a:latin typeface="Arial"/>
                  <a:ea typeface="Arial"/>
                  <a:cs typeface="Arial"/>
                  <a:sym typeface="Arial"/>
                </a:rPr>
                <a:t>1</a:t>
              </a:r>
              <a:endParaRPr b="0" i="0" sz="1900" u="none" cap="none" strike="noStrike">
                <a:solidFill>
                  <a:srgbClr val="000000"/>
                </a:solidFill>
                <a:latin typeface="Arial"/>
                <a:ea typeface="Arial"/>
                <a:cs typeface="Arial"/>
                <a:sym typeface="Arial"/>
              </a:endParaRPr>
            </a:p>
          </p:txBody>
        </p:sp>
        <p:sp>
          <p:nvSpPr>
            <p:cNvPr id="378" name="Google Shape;378;g32b02e38f34_0_266"/>
            <p:cNvSpPr txBox="1"/>
            <p:nvPr/>
          </p:nvSpPr>
          <p:spPr>
            <a:xfrm>
              <a:off x="6921080" y="1392865"/>
              <a:ext cx="284100" cy="311700"/>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FF0000"/>
                  </a:solidFill>
                  <a:latin typeface="Arial"/>
                  <a:ea typeface="Arial"/>
                  <a:cs typeface="Arial"/>
                  <a:sym typeface="Arial"/>
                </a:rPr>
                <a:t>2</a:t>
              </a:r>
              <a:endParaRPr b="0" i="0" sz="1900" u="none" cap="none" strike="noStrike">
                <a:solidFill>
                  <a:srgbClr val="000000"/>
                </a:solidFill>
                <a:latin typeface="Arial"/>
                <a:ea typeface="Arial"/>
                <a:cs typeface="Arial"/>
                <a:sym typeface="Arial"/>
              </a:endParaRPr>
            </a:p>
          </p:txBody>
        </p:sp>
        <p:sp>
          <p:nvSpPr>
            <p:cNvPr id="379" name="Google Shape;379;g32b02e38f34_0_266"/>
            <p:cNvSpPr txBox="1"/>
            <p:nvPr/>
          </p:nvSpPr>
          <p:spPr>
            <a:xfrm>
              <a:off x="5634540" y="1392864"/>
              <a:ext cx="284100" cy="311700"/>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FF0000"/>
                  </a:solidFill>
                  <a:latin typeface="Arial"/>
                  <a:ea typeface="Arial"/>
                  <a:cs typeface="Arial"/>
                  <a:sym typeface="Arial"/>
                </a:rPr>
                <a:t>3</a:t>
              </a:r>
              <a:endParaRPr b="0" i="0" sz="1900" u="none" cap="none" strike="noStrike">
                <a:solidFill>
                  <a:srgbClr val="000000"/>
                </a:solidFill>
                <a:latin typeface="Arial"/>
                <a:ea typeface="Arial"/>
                <a:cs typeface="Arial"/>
                <a:sym typeface="Arial"/>
              </a:endParaRPr>
            </a:p>
          </p:txBody>
        </p:sp>
        <p:sp>
          <p:nvSpPr>
            <p:cNvPr id="380" name="Google Shape;380;g32b02e38f34_0_266"/>
            <p:cNvSpPr txBox="1"/>
            <p:nvPr/>
          </p:nvSpPr>
          <p:spPr>
            <a:xfrm>
              <a:off x="5182526" y="2648993"/>
              <a:ext cx="284100" cy="311700"/>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FF0000"/>
                  </a:solidFill>
                  <a:latin typeface="Arial"/>
                  <a:ea typeface="Arial"/>
                  <a:cs typeface="Arial"/>
                  <a:sym typeface="Arial"/>
                </a:rPr>
                <a:t>4</a:t>
              </a:r>
              <a:endParaRPr b="0" i="0" sz="1900" u="none" cap="none" strike="noStrike">
                <a:solidFill>
                  <a:srgbClr val="000000"/>
                </a:solidFill>
                <a:latin typeface="Arial"/>
                <a:ea typeface="Arial"/>
                <a:cs typeface="Arial"/>
                <a:sym typeface="Arial"/>
              </a:endParaRPr>
            </a:p>
          </p:txBody>
        </p:sp>
        <p:sp>
          <p:nvSpPr>
            <p:cNvPr id="381" name="Google Shape;381;g32b02e38f34_0_266"/>
            <p:cNvSpPr txBox="1"/>
            <p:nvPr/>
          </p:nvSpPr>
          <p:spPr>
            <a:xfrm>
              <a:off x="5984427" y="2706896"/>
              <a:ext cx="284100" cy="311700"/>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FFFF00"/>
                  </a:solidFill>
                  <a:latin typeface="Arial"/>
                  <a:ea typeface="Arial"/>
                  <a:cs typeface="Arial"/>
                  <a:sym typeface="Arial"/>
                </a:rPr>
                <a:t>0</a:t>
              </a:r>
              <a:endParaRPr b="0" i="0" sz="1900" u="none" cap="none" strike="noStrike">
                <a:solidFill>
                  <a:srgbClr val="000000"/>
                </a:solidFill>
                <a:latin typeface="Arial"/>
                <a:ea typeface="Arial"/>
                <a:cs typeface="Arial"/>
                <a:sym typeface="Arial"/>
              </a:endParaRPr>
            </a:p>
          </p:txBody>
        </p:sp>
        <p:sp>
          <p:nvSpPr>
            <p:cNvPr id="382" name="Google Shape;382;g32b02e38f34_0_266"/>
            <p:cNvSpPr txBox="1"/>
            <p:nvPr/>
          </p:nvSpPr>
          <p:spPr>
            <a:xfrm>
              <a:off x="6647684" y="2706896"/>
              <a:ext cx="284100" cy="311700"/>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FFFF00"/>
                  </a:solidFill>
                  <a:latin typeface="Arial"/>
                  <a:ea typeface="Arial"/>
                  <a:cs typeface="Arial"/>
                  <a:sym typeface="Arial"/>
                </a:rPr>
                <a:t>1</a:t>
              </a:r>
              <a:endParaRPr b="0" i="0" sz="1900" u="none" cap="none" strike="noStrike">
                <a:solidFill>
                  <a:srgbClr val="000000"/>
                </a:solidFill>
                <a:latin typeface="Arial"/>
                <a:ea typeface="Arial"/>
                <a:cs typeface="Arial"/>
                <a:sym typeface="Arial"/>
              </a:endParaRPr>
            </a:p>
          </p:txBody>
        </p:sp>
        <p:sp>
          <p:nvSpPr>
            <p:cNvPr id="383" name="Google Shape;383;g32b02e38f34_0_266"/>
            <p:cNvSpPr txBox="1"/>
            <p:nvPr/>
          </p:nvSpPr>
          <p:spPr>
            <a:xfrm>
              <a:off x="6789710" y="2143079"/>
              <a:ext cx="284100" cy="311700"/>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FFFF00"/>
                  </a:solidFill>
                  <a:latin typeface="Arial"/>
                  <a:ea typeface="Arial"/>
                  <a:cs typeface="Arial"/>
                  <a:sym typeface="Arial"/>
                </a:rPr>
                <a:t>2</a:t>
              </a:r>
              <a:endParaRPr b="0" i="0" sz="1900" u="none" cap="none" strike="noStrike">
                <a:solidFill>
                  <a:srgbClr val="000000"/>
                </a:solidFill>
                <a:latin typeface="Arial"/>
                <a:ea typeface="Arial"/>
                <a:cs typeface="Arial"/>
                <a:sym typeface="Arial"/>
              </a:endParaRPr>
            </a:p>
          </p:txBody>
        </p:sp>
        <p:sp>
          <p:nvSpPr>
            <p:cNvPr id="384" name="Google Shape;384;g32b02e38f34_0_266"/>
            <p:cNvSpPr txBox="1"/>
            <p:nvPr/>
          </p:nvSpPr>
          <p:spPr>
            <a:xfrm>
              <a:off x="6269865" y="1792021"/>
              <a:ext cx="284100" cy="311700"/>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FFFF00"/>
                  </a:solidFill>
                  <a:latin typeface="Arial"/>
                  <a:ea typeface="Arial"/>
                  <a:cs typeface="Arial"/>
                  <a:sym typeface="Arial"/>
                </a:rPr>
                <a:t>3</a:t>
              </a:r>
              <a:endParaRPr b="0" i="0" sz="1900" u="none" cap="none" strike="noStrike">
                <a:solidFill>
                  <a:srgbClr val="000000"/>
                </a:solidFill>
                <a:latin typeface="Arial"/>
                <a:ea typeface="Arial"/>
                <a:cs typeface="Arial"/>
                <a:sym typeface="Arial"/>
              </a:endParaRPr>
            </a:p>
          </p:txBody>
        </p:sp>
        <p:sp>
          <p:nvSpPr>
            <p:cNvPr id="385" name="Google Shape;385;g32b02e38f34_0_266"/>
            <p:cNvSpPr txBox="1"/>
            <p:nvPr/>
          </p:nvSpPr>
          <p:spPr>
            <a:xfrm>
              <a:off x="5776566" y="2153850"/>
              <a:ext cx="284100" cy="311700"/>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FFFF00"/>
                  </a:solidFill>
                  <a:latin typeface="Arial"/>
                  <a:ea typeface="Arial"/>
                  <a:cs typeface="Arial"/>
                  <a:sym typeface="Arial"/>
                </a:rPr>
                <a:t>4</a:t>
              </a:r>
              <a:endParaRPr b="0" i="0" sz="1900" u="none" cap="none" strike="noStrike">
                <a:solidFill>
                  <a:srgbClr val="000000"/>
                </a:solidFill>
                <a:latin typeface="Arial"/>
                <a:ea typeface="Arial"/>
                <a:cs typeface="Arial"/>
                <a:sym typeface="Arial"/>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g32b02e38f34_0_284"/>
          <p:cNvSpPr txBox="1"/>
          <p:nvPr>
            <p:ph type="title"/>
          </p:nvPr>
        </p:nvSpPr>
        <p:spPr>
          <a:xfrm>
            <a:off x="543700" y="291825"/>
            <a:ext cx="6731100" cy="893400"/>
          </a:xfrm>
          <a:prstGeom prst="rect">
            <a:avLst/>
          </a:prstGeom>
          <a:noFill/>
          <a:ln>
            <a:noFill/>
          </a:ln>
        </p:spPr>
        <p:txBody>
          <a:bodyPr anchorCtr="0" anchor="b" bIns="121900" lIns="121900" spcFirstLastPara="1" rIns="121900" wrap="square" tIns="121900">
            <a:normAutofit fontScale="90000"/>
          </a:bodyPr>
          <a:lstStyle/>
          <a:p>
            <a:pPr indent="0" lvl="0" marL="0" rtl="0" algn="l">
              <a:lnSpc>
                <a:spcPct val="100000"/>
              </a:lnSpc>
              <a:spcBef>
                <a:spcPts val="0"/>
              </a:spcBef>
              <a:spcAft>
                <a:spcPts val="0"/>
              </a:spcAft>
              <a:buSzPct val="116665"/>
              <a:buNone/>
            </a:pPr>
            <a:r>
              <a:rPr b="1" lang="en-US" sz="4800"/>
              <a:t>BUT GUESS WHAT’S COMING????</a:t>
            </a:r>
            <a:endParaRPr b="1" sz="4800"/>
          </a:p>
        </p:txBody>
      </p:sp>
      <p:pic>
        <p:nvPicPr>
          <p:cNvPr id="391" name="Google Shape;391;g32b02e38f34_0_284"/>
          <p:cNvPicPr preferRelativeResize="0"/>
          <p:nvPr/>
        </p:nvPicPr>
        <p:blipFill rotWithShape="1">
          <a:blip r:embed="rId3">
            <a:alphaModFix/>
          </a:blip>
          <a:srcRect b="0" l="0" r="0" t="0"/>
          <a:stretch/>
        </p:blipFill>
        <p:spPr>
          <a:xfrm>
            <a:off x="1343709" y="1625667"/>
            <a:ext cx="3606633" cy="3606667"/>
          </a:xfrm>
          <a:prstGeom prst="rect">
            <a:avLst/>
          </a:prstGeom>
          <a:noFill/>
          <a:ln>
            <a:noFill/>
          </a:ln>
        </p:spPr>
      </p:pic>
      <p:sp>
        <p:nvSpPr>
          <p:cNvPr id="392" name="Google Shape;392;g32b02e38f34_0_284"/>
          <p:cNvSpPr txBox="1"/>
          <p:nvPr/>
        </p:nvSpPr>
        <p:spPr>
          <a:xfrm>
            <a:off x="892400" y="5405233"/>
            <a:ext cx="10884000" cy="11205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2100"/>
              </a:spcAft>
              <a:buClr>
                <a:srgbClr val="000000"/>
              </a:buClr>
              <a:buSzPts val="1700"/>
              <a:buFont typeface="Arial"/>
              <a:buNone/>
            </a:pPr>
            <a:r>
              <a:rPr b="0" i="0" lang="en-US" sz="1700" u="none" cap="none" strike="noStrike">
                <a:solidFill>
                  <a:srgbClr val="434343"/>
                </a:solidFill>
                <a:latin typeface="Spectral"/>
                <a:ea typeface="Spectral"/>
                <a:cs typeface="Spectral"/>
                <a:sym typeface="Spectral"/>
              </a:rPr>
              <a:t>If all the philosophers are hungry at the same time and grab their left chopstick by calling wait(chopstick[i]), No one will ever find a second chopstick for eating.  Consequently, they will die from starvation :P </a:t>
            </a:r>
            <a:endParaRPr b="0" i="0" sz="1900" u="none" cap="none" strike="noStrike">
              <a:solidFill>
                <a:srgbClr val="434343"/>
              </a:solidFill>
              <a:latin typeface="Spectral"/>
              <a:ea typeface="Spectral"/>
              <a:cs typeface="Spectral"/>
              <a:sym typeface="Spectral"/>
            </a:endParaRPr>
          </a:p>
        </p:txBody>
      </p:sp>
      <p:grpSp>
        <p:nvGrpSpPr>
          <p:cNvPr id="393" name="Google Shape;393;g32b02e38f34_0_284"/>
          <p:cNvGrpSpPr/>
          <p:nvPr/>
        </p:nvGrpSpPr>
        <p:grpSpPr>
          <a:xfrm>
            <a:off x="5712495" y="1529595"/>
            <a:ext cx="5490263" cy="3702203"/>
            <a:chOff x="4284478" y="1147225"/>
            <a:chExt cx="4117800" cy="2776722"/>
          </a:xfrm>
        </p:grpSpPr>
        <p:pic>
          <p:nvPicPr>
            <p:cNvPr id="394" name="Google Shape;394;g32b02e38f34_0_284"/>
            <p:cNvPicPr preferRelativeResize="0"/>
            <p:nvPr/>
          </p:nvPicPr>
          <p:blipFill rotWithShape="1">
            <a:blip r:embed="rId4">
              <a:alphaModFix/>
            </a:blip>
            <a:srcRect b="0" l="0" r="0" t="0"/>
            <a:stretch/>
          </p:blipFill>
          <p:spPr>
            <a:xfrm>
              <a:off x="4284478" y="1147225"/>
              <a:ext cx="4117800" cy="2776722"/>
            </a:xfrm>
            <a:prstGeom prst="rect">
              <a:avLst/>
            </a:prstGeom>
            <a:noFill/>
            <a:ln>
              <a:noFill/>
            </a:ln>
          </p:spPr>
        </p:pic>
        <p:sp>
          <p:nvSpPr>
            <p:cNvPr id="395" name="Google Shape;395;g32b02e38f34_0_284"/>
            <p:cNvSpPr txBox="1"/>
            <p:nvPr/>
          </p:nvSpPr>
          <p:spPr>
            <a:xfrm>
              <a:off x="6265406" y="3444949"/>
              <a:ext cx="284100" cy="311700"/>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FF0000"/>
                  </a:solidFill>
                  <a:latin typeface="Arial"/>
                  <a:ea typeface="Arial"/>
                  <a:cs typeface="Arial"/>
                  <a:sym typeface="Arial"/>
                </a:rPr>
                <a:t>0</a:t>
              </a:r>
              <a:endParaRPr b="0" i="0" sz="1900" u="none" cap="none" strike="noStrike">
                <a:solidFill>
                  <a:srgbClr val="000000"/>
                </a:solidFill>
                <a:latin typeface="Arial"/>
                <a:ea typeface="Arial"/>
                <a:cs typeface="Arial"/>
                <a:sym typeface="Arial"/>
              </a:endParaRPr>
            </a:p>
          </p:txBody>
        </p:sp>
        <p:sp>
          <p:nvSpPr>
            <p:cNvPr id="396" name="Google Shape;396;g32b02e38f34_0_284"/>
            <p:cNvSpPr txBox="1"/>
            <p:nvPr/>
          </p:nvSpPr>
          <p:spPr>
            <a:xfrm>
              <a:off x="7310941" y="2675860"/>
              <a:ext cx="284100" cy="311700"/>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FF0000"/>
                  </a:solidFill>
                  <a:latin typeface="Arial"/>
                  <a:ea typeface="Arial"/>
                  <a:cs typeface="Arial"/>
                  <a:sym typeface="Arial"/>
                </a:rPr>
                <a:t>1</a:t>
              </a:r>
              <a:endParaRPr b="0" i="0" sz="1900" u="none" cap="none" strike="noStrike">
                <a:solidFill>
                  <a:srgbClr val="000000"/>
                </a:solidFill>
                <a:latin typeface="Arial"/>
                <a:ea typeface="Arial"/>
                <a:cs typeface="Arial"/>
                <a:sym typeface="Arial"/>
              </a:endParaRPr>
            </a:p>
          </p:txBody>
        </p:sp>
        <p:sp>
          <p:nvSpPr>
            <p:cNvPr id="397" name="Google Shape;397;g32b02e38f34_0_284"/>
            <p:cNvSpPr txBox="1"/>
            <p:nvPr/>
          </p:nvSpPr>
          <p:spPr>
            <a:xfrm>
              <a:off x="6921080" y="1392865"/>
              <a:ext cx="284100" cy="311700"/>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FF0000"/>
                  </a:solidFill>
                  <a:latin typeface="Arial"/>
                  <a:ea typeface="Arial"/>
                  <a:cs typeface="Arial"/>
                  <a:sym typeface="Arial"/>
                </a:rPr>
                <a:t>2</a:t>
              </a:r>
              <a:endParaRPr b="0" i="0" sz="1900" u="none" cap="none" strike="noStrike">
                <a:solidFill>
                  <a:srgbClr val="000000"/>
                </a:solidFill>
                <a:latin typeface="Arial"/>
                <a:ea typeface="Arial"/>
                <a:cs typeface="Arial"/>
                <a:sym typeface="Arial"/>
              </a:endParaRPr>
            </a:p>
          </p:txBody>
        </p:sp>
        <p:sp>
          <p:nvSpPr>
            <p:cNvPr id="398" name="Google Shape;398;g32b02e38f34_0_284"/>
            <p:cNvSpPr txBox="1"/>
            <p:nvPr/>
          </p:nvSpPr>
          <p:spPr>
            <a:xfrm>
              <a:off x="5634540" y="1392864"/>
              <a:ext cx="284100" cy="311700"/>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FF0000"/>
                  </a:solidFill>
                  <a:latin typeface="Arial"/>
                  <a:ea typeface="Arial"/>
                  <a:cs typeface="Arial"/>
                  <a:sym typeface="Arial"/>
                </a:rPr>
                <a:t>3</a:t>
              </a:r>
              <a:endParaRPr b="0" i="0" sz="1900" u="none" cap="none" strike="noStrike">
                <a:solidFill>
                  <a:srgbClr val="000000"/>
                </a:solidFill>
                <a:latin typeface="Arial"/>
                <a:ea typeface="Arial"/>
                <a:cs typeface="Arial"/>
                <a:sym typeface="Arial"/>
              </a:endParaRPr>
            </a:p>
          </p:txBody>
        </p:sp>
        <p:sp>
          <p:nvSpPr>
            <p:cNvPr id="399" name="Google Shape;399;g32b02e38f34_0_284"/>
            <p:cNvSpPr txBox="1"/>
            <p:nvPr/>
          </p:nvSpPr>
          <p:spPr>
            <a:xfrm>
              <a:off x="5182526" y="2648993"/>
              <a:ext cx="284100" cy="311700"/>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FF0000"/>
                  </a:solidFill>
                  <a:latin typeface="Arial"/>
                  <a:ea typeface="Arial"/>
                  <a:cs typeface="Arial"/>
                  <a:sym typeface="Arial"/>
                </a:rPr>
                <a:t>4</a:t>
              </a:r>
              <a:endParaRPr b="0" i="0" sz="1900" u="none" cap="none" strike="noStrike">
                <a:solidFill>
                  <a:srgbClr val="000000"/>
                </a:solidFill>
                <a:latin typeface="Arial"/>
                <a:ea typeface="Arial"/>
                <a:cs typeface="Arial"/>
                <a:sym typeface="Arial"/>
              </a:endParaRPr>
            </a:p>
          </p:txBody>
        </p:sp>
        <p:sp>
          <p:nvSpPr>
            <p:cNvPr id="400" name="Google Shape;400;g32b02e38f34_0_284"/>
            <p:cNvSpPr txBox="1"/>
            <p:nvPr/>
          </p:nvSpPr>
          <p:spPr>
            <a:xfrm>
              <a:off x="5984427" y="2706896"/>
              <a:ext cx="284100" cy="311700"/>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FFFF00"/>
                  </a:solidFill>
                  <a:latin typeface="Arial"/>
                  <a:ea typeface="Arial"/>
                  <a:cs typeface="Arial"/>
                  <a:sym typeface="Arial"/>
                </a:rPr>
                <a:t>0</a:t>
              </a:r>
              <a:endParaRPr b="0" i="0" sz="1900" u="none" cap="none" strike="noStrike">
                <a:solidFill>
                  <a:srgbClr val="000000"/>
                </a:solidFill>
                <a:latin typeface="Arial"/>
                <a:ea typeface="Arial"/>
                <a:cs typeface="Arial"/>
                <a:sym typeface="Arial"/>
              </a:endParaRPr>
            </a:p>
          </p:txBody>
        </p:sp>
        <p:sp>
          <p:nvSpPr>
            <p:cNvPr id="401" name="Google Shape;401;g32b02e38f34_0_284"/>
            <p:cNvSpPr txBox="1"/>
            <p:nvPr/>
          </p:nvSpPr>
          <p:spPr>
            <a:xfrm>
              <a:off x="6647684" y="2706896"/>
              <a:ext cx="284100" cy="311700"/>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FFFF00"/>
                  </a:solidFill>
                  <a:latin typeface="Arial"/>
                  <a:ea typeface="Arial"/>
                  <a:cs typeface="Arial"/>
                  <a:sym typeface="Arial"/>
                </a:rPr>
                <a:t>1</a:t>
              </a:r>
              <a:endParaRPr b="0" i="0" sz="1900" u="none" cap="none" strike="noStrike">
                <a:solidFill>
                  <a:srgbClr val="000000"/>
                </a:solidFill>
                <a:latin typeface="Arial"/>
                <a:ea typeface="Arial"/>
                <a:cs typeface="Arial"/>
                <a:sym typeface="Arial"/>
              </a:endParaRPr>
            </a:p>
          </p:txBody>
        </p:sp>
        <p:sp>
          <p:nvSpPr>
            <p:cNvPr id="402" name="Google Shape;402;g32b02e38f34_0_284"/>
            <p:cNvSpPr txBox="1"/>
            <p:nvPr/>
          </p:nvSpPr>
          <p:spPr>
            <a:xfrm>
              <a:off x="6789710" y="2143079"/>
              <a:ext cx="284100" cy="311700"/>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FFFF00"/>
                  </a:solidFill>
                  <a:latin typeface="Arial"/>
                  <a:ea typeface="Arial"/>
                  <a:cs typeface="Arial"/>
                  <a:sym typeface="Arial"/>
                </a:rPr>
                <a:t>2</a:t>
              </a:r>
              <a:endParaRPr b="0" i="0" sz="1900" u="none" cap="none" strike="noStrike">
                <a:solidFill>
                  <a:srgbClr val="000000"/>
                </a:solidFill>
                <a:latin typeface="Arial"/>
                <a:ea typeface="Arial"/>
                <a:cs typeface="Arial"/>
                <a:sym typeface="Arial"/>
              </a:endParaRPr>
            </a:p>
          </p:txBody>
        </p:sp>
        <p:sp>
          <p:nvSpPr>
            <p:cNvPr id="403" name="Google Shape;403;g32b02e38f34_0_284"/>
            <p:cNvSpPr txBox="1"/>
            <p:nvPr/>
          </p:nvSpPr>
          <p:spPr>
            <a:xfrm>
              <a:off x="6269865" y="1792021"/>
              <a:ext cx="284100" cy="311700"/>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FFFF00"/>
                  </a:solidFill>
                  <a:latin typeface="Arial"/>
                  <a:ea typeface="Arial"/>
                  <a:cs typeface="Arial"/>
                  <a:sym typeface="Arial"/>
                </a:rPr>
                <a:t>3</a:t>
              </a:r>
              <a:endParaRPr b="0" i="0" sz="1900" u="none" cap="none" strike="noStrike">
                <a:solidFill>
                  <a:srgbClr val="000000"/>
                </a:solidFill>
                <a:latin typeface="Arial"/>
                <a:ea typeface="Arial"/>
                <a:cs typeface="Arial"/>
                <a:sym typeface="Arial"/>
              </a:endParaRPr>
            </a:p>
          </p:txBody>
        </p:sp>
        <p:sp>
          <p:nvSpPr>
            <p:cNvPr id="404" name="Google Shape;404;g32b02e38f34_0_284"/>
            <p:cNvSpPr txBox="1"/>
            <p:nvPr/>
          </p:nvSpPr>
          <p:spPr>
            <a:xfrm>
              <a:off x="5776566" y="2153850"/>
              <a:ext cx="284100" cy="311700"/>
            </a:xfrm>
            <a:prstGeom prst="rect">
              <a:avLst/>
            </a:prstGeom>
            <a:noFill/>
            <a:ln>
              <a:noFill/>
            </a:ln>
          </p:spPr>
          <p:txBody>
            <a:bodyPr anchorCtr="0" anchor="t" bIns="60925" lIns="121900" spcFirstLastPara="1" rIns="121900" wrap="square" tIns="60925">
              <a:spAutoFit/>
            </a:bodyPr>
            <a:lstStyle/>
            <a:p>
              <a:pPr indent="0" lvl="0" marL="0" marR="0" rtl="0" algn="l">
                <a:lnSpc>
                  <a:spcPct val="100000"/>
                </a:lnSpc>
                <a:spcBef>
                  <a:spcPts val="0"/>
                </a:spcBef>
                <a:spcAft>
                  <a:spcPts val="0"/>
                </a:spcAft>
                <a:buClr>
                  <a:srgbClr val="000000"/>
                </a:buClr>
                <a:buSzPts val="1900"/>
                <a:buFont typeface="Arial"/>
                <a:buNone/>
              </a:pPr>
              <a:r>
                <a:rPr b="1" i="0" lang="en-US" sz="1900" u="none" cap="none" strike="noStrike">
                  <a:solidFill>
                    <a:srgbClr val="FFFF00"/>
                  </a:solidFill>
                  <a:latin typeface="Arial"/>
                  <a:ea typeface="Arial"/>
                  <a:cs typeface="Arial"/>
                  <a:sym typeface="Arial"/>
                </a:rPr>
                <a:t>4</a:t>
              </a:r>
              <a:endParaRPr b="0" i="0" sz="19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1"/>
                                        </p:tgtEl>
                                        <p:attrNameLst>
                                          <p:attrName>style.visibility</p:attrName>
                                        </p:attrNameLst>
                                      </p:cBhvr>
                                      <p:to>
                                        <p:strVal val="visible"/>
                                      </p:to>
                                    </p:set>
                                    <p:animEffect filter="fade" transition="in">
                                      <p:cBhvr>
                                        <p:cTn dur="1000"/>
                                        <p:tgtEl>
                                          <p:spTgt spid="3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2"/>
                                        </p:tgtEl>
                                        <p:attrNameLst>
                                          <p:attrName>style.visibility</p:attrName>
                                        </p:attrNameLst>
                                      </p:cBhvr>
                                      <p:to>
                                        <p:strVal val="visible"/>
                                      </p:to>
                                    </p:set>
                                    <p:animEffect filter="fade" transition="in">
                                      <p:cBhvr>
                                        <p:cTn dur="500"/>
                                        <p:tgtEl>
                                          <p:spTgt spid="392"/>
                                        </p:tgtEl>
                                      </p:cBhvr>
                                    </p:animEffect>
                                  </p:childTnLst>
                                </p:cTn>
                              </p:par>
                              <p:par>
                                <p:cTn fill="hold" nodeType="withEffect" presetClass="entr" presetID="10" presetSubtype="0">
                                  <p:stCondLst>
                                    <p:cond delay="0"/>
                                  </p:stCondLst>
                                  <p:childTnLst>
                                    <p:set>
                                      <p:cBhvr>
                                        <p:cTn dur="1" fill="hold">
                                          <p:stCondLst>
                                            <p:cond delay="0"/>
                                          </p:stCondLst>
                                        </p:cTn>
                                        <p:tgtEl>
                                          <p:spTgt spid="393"/>
                                        </p:tgtEl>
                                        <p:attrNameLst>
                                          <p:attrName>style.visibility</p:attrName>
                                        </p:attrNameLst>
                                      </p:cBhvr>
                                      <p:to>
                                        <p:strVal val="visible"/>
                                      </p:to>
                                    </p:set>
                                    <p:animEffect filter="fade" transition="in">
                                      <p:cBhvr>
                                        <p:cTn dur="500"/>
                                        <p:tgtEl>
                                          <p:spTgt spid="3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4"/>
          <p:cNvSpPr txBox="1"/>
          <p:nvPr>
            <p:ph type="title"/>
          </p:nvPr>
        </p:nvSpPr>
        <p:spPr>
          <a:xfrm>
            <a:off x="908886" y="403219"/>
            <a:ext cx="7729800" cy="1188600"/>
          </a:xfrm>
          <a:prstGeom prst="rect">
            <a:avLst/>
          </a:prstGeom>
          <a:solidFill>
            <a:schemeClr val="lt1"/>
          </a:solidFill>
          <a:ln>
            <a:noFill/>
          </a:ln>
        </p:spPr>
        <p:txBody>
          <a:bodyPr anchorCtr="0" anchor="ctr" bIns="182875" lIns="182875" spcFirstLastPara="1" rIns="182875" wrap="square" tIns="182875">
            <a:normAutofit/>
          </a:bodyPr>
          <a:lstStyle/>
          <a:p>
            <a:pPr indent="0" lvl="0" marL="0" rtl="0" algn="l">
              <a:lnSpc>
                <a:spcPct val="90000"/>
              </a:lnSpc>
              <a:spcBef>
                <a:spcPts val="0"/>
              </a:spcBef>
              <a:spcAft>
                <a:spcPts val="0"/>
              </a:spcAft>
              <a:buClr>
                <a:srgbClr val="262626"/>
              </a:buClr>
              <a:buSzPts val="2800"/>
              <a:buFont typeface="Gill Sans"/>
              <a:buNone/>
            </a:pPr>
            <a:r>
              <a:rPr b="1" lang="en-US" sz="3600"/>
              <a:t>DATA INTEGRITY PROBLEM</a:t>
            </a:r>
            <a:endParaRPr b="1" sz="3600"/>
          </a:p>
        </p:txBody>
      </p:sp>
      <p:sp>
        <p:nvSpPr>
          <p:cNvPr id="89" name="Google Shape;89;p4"/>
          <p:cNvSpPr txBox="1"/>
          <p:nvPr>
            <p:ph idx="1" type="body"/>
          </p:nvPr>
        </p:nvSpPr>
        <p:spPr>
          <a:xfrm>
            <a:off x="704024" y="2712570"/>
            <a:ext cx="7826993" cy="1732500"/>
          </a:xfrm>
          <a:prstGeom prst="rect">
            <a:avLst/>
          </a:prstGeom>
          <a:noFill/>
          <a:ln>
            <a:noFill/>
          </a:ln>
        </p:spPr>
        <p:txBody>
          <a:bodyPr anchorCtr="0" anchor="t" bIns="45700" lIns="91425" spcFirstLastPara="1" rIns="91425" wrap="square" tIns="45700">
            <a:normAutofit/>
          </a:bodyPr>
          <a:lstStyle/>
          <a:p>
            <a:pPr indent="-215900" lvl="0" marL="228600" rtl="0" algn="l">
              <a:lnSpc>
                <a:spcPct val="90000"/>
              </a:lnSpc>
              <a:spcBef>
                <a:spcPts val="0"/>
              </a:spcBef>
              <a:spcAft>
                <a:spcPts val="0"/>
              </a:spcAft>
              <a:buSzPts val="1800"/>
              <a:buFont typeface="Spectral"/>
              <a:buChar char="●"/>
            </a:pPr>
            <a:r>
              <a:rPr lang="en-US" sz="1800">
                <a:latin typeface="Spectral"/>
                <a:ea typeface="Spectral"/>
                <a:cs typeface="Spectral"/>
                <a:sym typeface="Spectral"/>
              </a:rPr>
              <a:t>“</a:t>
            </a:r>
            <a:r>
              <a:rPr i="1" lang="en-US" sz="1800">
                <a:solidFill>
                  <a:srgbClr val="FF0000"/>
                </a:solidFill>
                <a:latin typeface="Spectral"/>
                <a:ea typeface="Spectral"/>
                <a:cs typeface="Spectral"/>
                <a:sym typeface="Spectral"/>
              </a:rPr>
              <a:t>counter++” </a:t>
            </a:r>
            <a:r>
              <a:rPr lang="en-US" sz="1800">
                <a:latin typeface="Spectral"/>
                <a:ea typeface="Spectral"/>
                <a:cs typeface="Spectral"/>
                <a:sym typeface="Spectral"/>
              </a:rPr>
              <a:t>and “</a:t>
            </a:r>
            <a:r>
              <a:rPr i="1" lang="en-US" sz="1800">
                <a:solidFill>
                  <a:srgbClr val="FF0000"/>
                </a:solidFill>
                <a:latin typeface="Spectral"/>
                <a:ea typeface="Spectral"/>
                <a:cs typeface="Spectral"/>
                <a:sym typeface="Spectral"/>
              </a:rPr>
              <a:t>counter--</a:t>
            </a:r>
            <a:r>
              <a:rPr lang="en-US" sz="1800">
                <a:latin typeface="Spectral"/>
                <a:ea typeface="Spectral"/>
                <a:cs typeface="Spectral"/>
                <a:sym typeface="Spectral"/>
              </a:rPr>
              <a:t> “ in machine language is like in the above. </a:t>
            </a:r>
            <a:endParaRPr sz="1800">
              <a:latin typeface="Spectral"/>
              <a:ea typeface="Spectral"/>
              <a:cs typeface="Spectral"/>
              <a:sym typeface="Spectral"/>
            </a:endParaRPr>
          </a:p>
          <a:p>
            <a:pPr indent="-215900" lvl="0" marL="228600" rtl="0" algn="l">
              <a:lnSpc>
                <a:spcPct val="90000"/>
              </a:lnSpc>
              <a:spcBef>
                <a:spcPts val="1000"/>
              </a:spcBef>
              <a:spcAft>
                <a:spcPts val="0"/>
              </a:spcAft>
              <a:buSzPts val="1800"/>
              <a:buFont typeface="Spectral"/>
              <a:buChar char="●"/>
            </a:pPr>
            <a:r>
              <a:rPr i="1" lang="en-US" sz="1800">
                <a:solidFill>
                  <a:srgbClr val="FF0000"/>
                </a:solidFill>
                <a:latin typeface="Spectral"/>
                <a:ea typeface="Spectral"/>
                <a:cs typeface="Spectral"/>
                <a:sym typeface="Spectral"/>
              </a:rPr>
              <a:t>register1</a:t>
            </a:r>
            <a:r>
              <a:rPr lang="en-US" sz="1800">
                <a:latin typeface="Spectral"/>
                <a:ea typeface="Spectral"/>
                <a:cs typeface="Spectral"/>
                <a:sym typeface="Spectral"/>
              </a:rPr>
              <a:t> and </a:t>
            </a:r>
            <a:r>
              <a:rPr i="1" lang="en-US" sz="1800">
                <a:solidFill>
                  <a:srgbClr val="FF0000"/>
                </a:solidFill>
                <a:latin typeface="Spectral"/>
                <a:ea typeface="Spectral"/>
                <a:cs typeface="Spectral"/>
                <a:sym typeface="Spectral"/>
              </a:rPr>
              <a:t>register2</a:t>
            </a:r>
            <a:r>
              <a:rPr lang="en-US" sz="1800">
                <a:latin typeface="Spectral"/>
                <a:ea typeface="Spectral"/>
                <a:cs typeface="Spectral"/>
                <a:sym typeface="Spectral"/>
              </a:rPr>
              <a:t> is local CPU registers. </a:t>
            </a:r>
            <a:endParaRPr sz="1800">
              <a:latin typeface="Spectral"/>
              <a:ea typeface="Spectral"/>
              <a:cs typeface="Spectral"/>
              <a:sym typeface="Spectral"/>
            </a:endParaRPr>
          </a:p>
          <a:p>
            <a:pPr indent="-215900" lvl="0" marL="228600" rtl="0" algn="l">
              <a:lnSpc>
                <a:spcPct val="90000"/>
              </a:lnSpc>
              <a:spcBef>
                <a:spcPts val="1000"/>
              </a:spcBef>
              <a:spcAft>
                <a:spcPts val="1600"/>
              </a:spcAft>
              <a:buSzPts val="1800"/>
              <a:buFont typeface="Spectral"/>
              <a:buChar char="●"/>
            </a:pPr>
            <a:r>
              <a:rPr lang="en-US" sz="1800">
                <a:latin typeface="Spectral"/>
                <a:ea typeface="Spectral"/>
                <a:cs typeface="Spectral"/>
                <a:sym typeface="Spectral"/>
              </a:rPr>
              <a:t>Concurrent execution of “</a:t>
            </a:r>
            <a:r>
              <a:rPr i="1" lang="en-US" sz="1800">
                <a:solidFill>
                  <a:srgbClr val="FF0000"/>
                </a:solidFill>
                <a:latin typeface="Spectral"/>
                <a:ea typeface="Spectral"/>
                <a:cs typeface="Spectral"/>
                <a:sym typeface="Spectral"/>
              </a:rPr>
              <a:t>counter++</a:t>
            </a:r>
            <a:r>
              <a:rPr lang="en-US" sz="1800">
                <a:latin typeface="Spectral"/>
                <a:ea typeface="Spectral"/>
                <a:cs typeface="Spectral"/>
                <a:sym typeface="Spectral"/>
              </a:rPr>
              <a:t>” and “</a:t>
            </a:r>
            <a:r>
              <a:rPr i="1" lang="en-US" sz="1800">
                <a:solidFill>
                  <a:srgbClr val="FF0000"/>
                </a:solidFill>
                <a:latin typeface="Spectral"/>
                <a:ea typeface="Spectral"/>
                <a:cs typeface="Spectral"/>
                <a:sym typeface="Spectral"/>
              </a:rPr>
              <a:t>counter--</a:t>
            </a:r>
            <a:r>
              <a:rPr lang="en-US" sz="1800">
                <a:latin typeface="Spectral"/>
                <a:ea typeface="Spectral"/>
                <a:cs typeface="Spectral"/>
                <a:sym typeface="Spectral"/>
              </a:rPr>
              <a:t>” and allowing them to manipulate the counter variable create incorrect state.  </a:t>
            </a:r>
            <a:endParaRPr sz="1800">
              <a:latin typeface="Spectral"/>
              <a:ea typeface="Spectral"/>
              <a:cs typeface="Spectral"/>
              <a:sym typeface="Spectral"/>
            </a:endParaRPr>
          </a:p>
        </p:txBody>
      </p:sp>
      <p:grpSp>
        <p:nvGrpSpPr>
          <p:cNvPr id="90" name="Google Shape;90;p4"/>
          <p:cNvGrpSpPr/>
          <p:nvPr/>
        </p:nvGrpSpPr>
        <p:grpSpPr>
          <a:xfrm>
            <a:off x="3456129" y="1528610"/>
            <a:ext cx="5279739" cy="796195"/>
            <a:chOff x="3519877" y="1706740"/>
            <a:chExt cx="5279739" cy="796195"/>
          </a:xfrm>
        </p:grpSpPr>
        <p:pic>
          <p:nvPicPr>
            <p:cNvPr id="91" name="Google Shape;91;p4"/>
            <p:cNvPicPr preferRelativeResize="0"/>
            <p:nvPr/>
          </p:nvPicPr>
          <p:blipFill rotWithShape="1">
            <a:blip r:embed="rId3">
              <a:alphaModFix/>
            </a:blip>
            <a:srcRect b="0" l="0" r="0" t="0"/>
            <a:stretch/>
          </p:blipFill>
          <p:spPr>
            <a:xfrm>
              <a:off x="3519877" y="1706740"/>
              <a:ext cx="2322784" cy="796195"/>
            </a:xfrm>
            <a:prstGeom prst="rect">
              <a:avLst/>
            </a:prstGeom>
            <a:noFill/>
            <a:ln>
              <a:noFill/>
            </a:ln>
          </p:spPr>
        </p:pic>
        <p:pic>
          <p:nvPicPr>
            <p:cNvPr id="92" name="Google Shape;92;p4"/>
            <p:cNvPicPr preferRelativeResize="0"/>
            <p:nvPr/>
          </p:nvPicPr>
          <p:blipFill rotWithShape="1">
            <a:blip r:embed="rId4">
              <a:alphaModFix/>
            </a:blip>
            <a:srcRect b="0" l="0" r="0" t="0"/>
            <a:stretch/>
          </p:blipFill>
          <p:spPr>
            <a:xfrm>
              <a:off x="6469269" y="1706740"/>
              <a:ext cx="2330347" cy="759178"/>
            </a:xfrm>
            <a:prstGeom prst="rect">
              <a:avLst/>
            </a:prstGeom>
            <a:noFill/>
            <a:ln>
              <a:noFill/>
            </a:ln>
          </p:spPr>
        </p:pic>
      </p:grpSp>
      <p:pic>
        <p:nvPicPr>
          <p:cNvPr id="93" name="Google Shape;93;p4"/>
          <p:cNvPicPr preferRelativeResize="0"/>
          <p:nvPr/>
        </p:nvPicPr>
        <p:blipFill rotWithShape="1">
          <a:blip r:embed="rId5">
            <a:alphaModFix/>
          </a:blip>
          <a:srcRect b="0" l="0" r="0" t="0"/>
          <a:stretch/>
        </p:blipFill>
        <p:spPr>
          <a:xfrm>
            <a:off x="2181493" y="4341319"/>
            <a:ext cx="7379277" cy="172228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g32b02e38f34_0_302"/>
          <p:cNvSpPr txBox="1"/>
          <p:nvPr>
            <p:ph type="title"/>
          </p:nvPr>
        </p:nvSpPr>
        <p:spPr>
          <a:xfrm>
            <a:off x="1211700" y="454133"/>
            <a:ext cx="9939900" cy="1332300"/>
          </a:xfrm>
          <a:prstGeom prst="rect">
            <a:avLst/>
          </a:prstGeom>
          <a:noFill/>
          <a:ln>
            <a:noFill/>
          </a:ln>
        </p:spPr>
        <p:txBody>
          <a:bodyPr anchorCtr="0" anchor="b" bIns="121900" lIns="121900" spcFirstLastPara="1" rIns="121900" wrap="square" tIns="121900">
            <a:normAutofit/>
          </a:bodyPr>
          <a:lstStyle/>
          <a:p>
            <a:pPr indent="0" lvl="0" marL="0" rtl="0" algn="l">
              <a:lnSpc>
                <a:spcPct val="100000"/>
              </a:lnSpc>
              <a:spcBef>
                <a:spcPts val="0"/>
              </a:spcBef>
              <a:spcAft>
                <a:spcPts val="0"/>
              </a:spcAft>
              <a:buSzPts val="5600"/>
              <a:buNone/>
            </a:pPr>
            <a:r>
              <a:rPr b="1" lang="en-US" sz="4800"/>
              <a:t>How to prevent deadlock in this solution? </a:t>
            </a:r>
            <a:endParaRPr b="1" sz="4800"/>
          </a:p>
        </p:txBody>
      </p:sp>
      <p:pic>
        <p:nvPicPr>
          <p:cNvPr id="410" name="Google Shape;410;g32b02e38f34_0_302"/>
          <p:cNvPicPr preferRelativeResize="0"/>
          <p:nvPr/>
        </p:nvPicPr>
        <p:blipFill rotWithShape="1">
          <a:blip r:embed="rId3">
            <a:alphaModFix/>
          </a:blip>
          <a:srcRect b="0" l="0" r="0" t="0"/>
          <a:stretch/>
        </p:blipFill>
        <p:spPr>
          <a:xfrm>
            <a:off x="2573600" y="2194400"/>
            <a:ext cx="7094002" cy="386393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g32b02e38f34_0_307"/>
          <p:cNvSpPr txBox="1"/>
          <p:nvPr>
            <p:ph type="title"/>
          </p:nvPr>
        </p:nvSpPr>
        <p:spPr>
          <a:xfrm>
            <a:off x="652733" y="604600"/>
            <a:ext cx="9836400" cy="1332300"/>
          </a:xfrm>
          <a:prstGeom prst="rect">
            <a:avLst/>
          </a:prstGeom>
          <a:noFill/>
          <a:ln>
            <a:noFill/>
          </a:ln>
        </p:spPr>
        <p:txBody>
          <a:bodyPr anchorCtr="0" anchor="b" bIns="121900" lIns="121900" spcFirstLastPara="1" rIns="121900" wrap="square" tIns="121900">
            <a:normAutofit/>
          </a:bodyPr>
          <a:lstStyle/>
          <a:p>
            <a:pPr indent="0" lvl="0" marL="0" rtl="0" algn="l">
              <a:lnSpc>
                <a:spcPct val="100000"/>
              </a:lnSpc>
              <a:spcBef>
                <a:spcPts val="0"/>
              </a:spcBef>
              <a:spcAft>
                <a:spcPts val="0"/>
              </a:spcAft>
              <a:buSzPts val="5600"/>
              <a:buNone/>
            </a:pPr>
            <a:r>
              <a:rPr b="1" lang="en-US" sz="4800"/>
              <a:t>How to prevent deadlock in this solution? </a:t>
            </a:r>
            <a:endParaRPr b="1" sz="4800"/>
          </a:p>
        </p:txBody>
      </p:sp>
      <p:sp>
        <p:nvSpPr>
          <p:cNvPr id="416" name="Google Shape;416;g32b02e38f34_0_307"/>
          <p:cNvSpPr txBox="1"/>
          <p:nvPr>
            <p:ph idx="1" type="body"/>
          </p:nvPr>
        </p:nvSpPr>
        <p:spPr>
          <a:xfrm>
            <a:off x="652733" y="2159967"/>
            <a:ext cx="5751300" cy="4196400"/>
          </a:xfrm>
          <a:prstGeom prst="rect">
            <a:avLst/>
          </a:prstGeom>
          <a:noFill/>
          <a:ln>
            <a:noFill/>
          </a:ln>
        </p:spPr>
        <p:txBody>
          <a:bodyPr anchorCtr="0" anchor="t" bIns="121900" lIns="121900" spcFirstLastPara="1" rIns="121900" wrap="square" tIns="121900">
            <a:normAutofit/>
          </a:bodyPr>
          <a:lstStyle/>
          <a:p>
            <a:pPr indent="-425450" lvl="0" marL="609600" rtl="0" algn="l">
              <a:lnSpc>
                <a:spcPct val="115000"/>
              </a:lnSpc>
              <a:spcBef>
                <a:spcPts val="0"/>
              </a:spcBef>
              <a:spcAft>
                <a:spcPts val="0"/>
              </a:spcAft>
              <a:buSzPts val="1900"/>
              <a:buFont typeface="Spectral"/>
              <a:buChar char="●"/>
            </a:pPr>
            <a:r>
              <a:rPr lang="en-US" sz="1900">
                <a:latin typeface="Spectral"/>
                <a:ea typeface="Spectral"/>
                <a:cs typeface="Spectral"/>
                <a:sym typeface="Spectral"/>
              </a:rPr>
              <a:t>Allow at most four philosophers to be sitting simultaneously at the table</a:t>
            </a:r>
            <a:endParaRPr sz="1900">
              <a:latin typeface="Spectral"/>
              <a:ea typeface="Spectral"/>
              <a:cs typeface="Spectral"/>
              <a:sym typeface="Spectral"/>
            </a:endParaRPr>
          </a:p>
          <a:p>
            <a:pPr indent="-425450" lvl="0" marL="609600" rtl="0" algn="l">
              <a:lnSpc>
                <a:spcPct val="115000"/>
              </a:lnSpc>
              <a:spcBef>
                <a:spcPts val="0"/>
              </a:spcBef>
              <a:spcAft>
                <a:spcPts val="0"/>
              </a:spcAft>
              <a:buSzPts val="1900"/>
              <a:buFont typeface="Spectral"/>
              <a:buChar char="●"/>
            </a:pPr>
            <a:r>
              <a:rPr lang="en-US" sz="1900">
                <a:latin typeface="Spectral"/>
                <a:ea typeface="Spectral"/>
                <a:cs typeface="Spectral"/>
                <a:sym typeface="Spectral"/>
              </a:rPr>
              <a:t>Allow a philosopher to pick up her chopsticks only if both chopsticks are available (to do this, she must pick them up in a critical section).</a:t>
            </a:r>
            <a:endParaRPr sz="1900">
              <a:latin typeface="Spectral"/>
              <a:ea typeface="Spectral"/>
              <a:cs typeface="Spectral"/>
              <a:sym typeface="Spectral"/>
            </a:endParaRPr>
          </a:p>
          <a:p>
            <a:pPr indent="-425450" lvl="0" marL="609600" rtl="0" algn="l">
              <a:lnSpc>
                <a:spcPct val="115000"/>
              </a:lnSpc>
              <a:spcBef>
                <a:spcPts val="0"/>
              </a:spcBef>
              <a:spcAft>
                <a:spcPts val="0"/>
              </a:spcAft>
              <a:buSzPts val="1900"/>
              <a:buFont typeface="Spectral"/>
              <a:buChar char="●"/>
            </a:pPr>
            <a:r>
              <a:rPr lang="en-US" sz="1900">
                <a:latin typeface="Spectral"/>
                <a:ea typeface="Spectral"/>
                <a:cs typeface="Spectral"/>
                <a:sym typeface="Spectral"/>
              </a:rPr>
              <a:t>Use an asymmetric solution — that is, an odd-numbered philosopher picks up first her left chopstick and then her right chopstick, whereas an even-numbered philosopher picks up her right chopstick and then her left chopstick.</a:t>
            </a:r>
            <a:endParaRPr sz="1900">
              <a:latin typeface="Spectral"/>
              <a:ea typeface="Spectral"/>
              <a:cs typeface="Spectral"/>
              <a:sym typeface="Spectr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g32b02e38f34_0_312"/>
          <p:cNvSpPr txBox="1"/>
          <p:nvPr>
            <p:ph type="title"/>
          </p:nvPr>
        </p:nvSpPr>
        <p:spPr>
          <a:xfrm>
            <a:off x="554133" y="561644"/>
            <a:ext cx="15147600" cy="1478100"/>
          </a:xfrm>
          <a:prstGeom prst="rect">
            <a:avLst/>
          </a:prstGeom>
          <a:noFill/>
          <a:ln>
            <a:noFill/>
          </a:ln>
        </p:spPr>
        <p:txBody>
          <a:bodyPr anchorCtr="0" anchor="b" bIns="121900" lIns="121900" spcFirstLastPara="1" rIns="121900" wrap="square" tIns="121900">
            <a:normAutofit/>
          </a:bodyPr>
          <a:lstStyle/>
          <a:p>
            <a:pPr indent="0" lvl="0" marL="0" rtl="0" algn="l">
              <a:lnSpc>
                <a:spcPct val="100000"/>
              </a:lnSpc>
              <a:spcBef>
                <a:spcPts val="0"/>
              </a:spcBef>
              <a:spcAft>
                <a:spcPts val="0"/>
              </a:spcAft>
              <a:buSzPts val="5600"/>
              <a:buNone/>
            </a:pPr>
            <a:r>
              <a:rPr b="1" lang="en-US" sz="4800"/>
              <a:t>Necessary Conditions for Deadlock</a:t>
            </a:r>
            <a:endParaRPr b="1" sz="4800"/>
          </a:p>
        </p:txBody>
      </p:sp>
      <p:sp>
        <p:nvSpPr>
          <p:cNvPr id="422" name="Google Shape;422;g32b02e38f34_0_312"/>
          <p:cNvSpPr txBox="1"/>
          <p:nvPr>
            <p:ph idx="1" type="body"/>
          </p:nvPr>
        </p:nvSpPr>
        <p:spPr>
          <a:xfrm>
            <a:off x="415600" y="1734600"/>
            <a:ext cx="11182800" cy="3388800"/>
          </a:xfrm>
          <a:prstGeom prst="rect">
            <a:avLst/>
          </a:prstGeom>
          <a:noFill/>
          <a:ln>
            <a:noFill/>
          </a:ln>
        </p:spPr>
        <p:txBody>
          <a:bodyPr anchorCtr="0" anchor="t" bIns="121900" lIns="121900" spcFirstLastPara="1" rIns="121900" wrap="square" tIns="121900">
            <a:normAutofit/>
          </a:bodyPr>
          <a:lstStyle/>
          <a:p>
            <a:pPr indent="0" lvl="0" marL="0" rtl="0" algn="l">
              <a:lnSpc>
                <a:spcPct val="115000"/>
              </a:lnSpc>
              <a:spcBef>
                <a:spcPts val="0"/>
              </a:spcBef>
              <a:spcAft>
                <a:spcPts val="0"/>
              </a:spcAft>
              <a:buSzPts val="2400"/>
              <a:buNone/>
            </a:pPr>
            <a:r>
              <a:rPr lang="en-US">
                <a:latin typeface="Spectral"/>
                <a:ea typeface="Spectral"/>
                <a:cs typeface="Spectral"/>
                <a:sym typeface="Spectral"/>
              </a:rPr>
              <a:t>Necessary conditions for deadlocks are - </a:t>
            </a:r>
            <a:endParaRPr>
              <a:latin typeface="Spectral"/>
              <a:ea typeface="Spectral"/>
              <a:cs typeface="Spectral"/>
              <a:sym typeface="Spectral"/>
            </a:endParaRPr>
          </a:p>
          <a:p>
            <a:pPr indent="-457200" lvl="0" marL="609600" rtl="0" algn="l">
              <a:lnSpc>
                <a:spcPct val="115000"/>
              </a:lnSpc>
              <a:spcBef>
                <a:spcPts val="1600"/>
              </a:spcBef>
              <a:spcAft>
                <a:spcPts val="0"/>
              </a:spcAft>
              <a:buSzPts val="2400"/>
              <a:buFont typeface="Spectral"/>
              <a:buChar char="●"/>
            </a:pPr>
            <a:r>
              <a:rPr lang="en-US">
                <a:latin typeface="Spectral"/>
                <a:ea typeface="Spectral"/>
                <a:cs typeface="Spectral"/>
                <a:sym typeface="Spectral"/>
              </a:rPr>
              <a:t>Mutual Exclusion</a:t>
            </a:r>
            <a:endParaRPr>
              <a:latin typeface="Spectral"/>
              <a:ea typeface="Spectral"/>
              <a:cs typeface="Spectral"/>
              <a:sym typeface="Spectral"/>
            </a:endParaRPr>
          </a:p>
          <a:p>
            <a:pPr indent="-457200" lvl="0" marL="609600" rtl="0" algn="l">
              <a:lnSpc>
                <a:spcPct val="115000"/>
              </a:lnSpc>
              <a:spcBef>
                <a:spcPts val="0"/>
              </a:spcBef>
              <a:spcAft>
                <a:spcPts val="0"/>
              </a:spcAft>
              <a:buSzPts val="2400"/>
              <a:buFont typeface="Spectral"/>
              <a:buChar char="●"/>
            </a:pPr>
            <a:r>
              <a:rPr lang="en-US">
                <a:latin typeface="Spectral"/>
                <a:ea typeface="Spectral"/>
                <a:cs typeface="Spectral"/>
                <a:sym typeface="Spectral"/>
              </a:rPr>
              <a:t>Hold and Wait</a:t>
            </a:r>
            <a:endParaRPr>
              <a:latin typeface="Spectral"/>
              <a:ea typeface="Spectral"/>
              <a:cs typeface="Spectral"/>
              <a:sym typeface="Spectral"/>
            </a:endParaRPr>
          </a:p>
          <a:p>
            <a:pPr indent="-457200" lvl="0" marL="609600" rtl="0" algn="l">
              <a:lnSpc>
                <a:spcPct val="115000"/>
              </a:lnSpc>
              <a:spcBef>
                <a:spcPts val="0"/>
              </a:spcBef>
              <a:spcAft>
                <a:spcPts val="0"/>
              </a:spcAft>
              <a:buSzPts val="2400"/>
              <a:buFont typeface="Spectral"/>
              <a:buChar char="●"/>
            </a:pPr>
            <a:r>
              <a:rPr lang="en-US">
                <a:latin typeface="Spectral"/>
                <a:ea typeface="Spectral"/>
                <a:cs typeface="Spectral"/>
                <a:sym typeface="Spectral"/>
              </a:rPr>
              <a:t>No Preemption (cannot force to release the resource)</a:t>
            </a:r>
            <a:endParaRPr>
              <a:latin typeface="Spectral"/>
              <a:ea typeface="Spectral"/>
              <a:cs typeface="Spectral"/>
              <a:sym typeface="Spectral"/>
            </a:endParaRPr>
          </a:p>
          <a:p>
            <a:pPr indent="-457200" lvl="0" marL="609600" rtl="0" algn="l">
              <a:lnSpc>
                <a:spcPct val="115000"/>
              </a:lnSpc>
              <a:spcBef>
                <a:spcPts val="0"/>
              </a:spcBef>
              <a:spcAft>
                <a:spcPts val="0"/>
              </a:spcAft>
              <a:buSzPts val="2400"/>
              <a:buFont typeface="Spectral"/>
              <a:buChar char="●"/>
            </a:pPr>
            <a:r>
              <a:rPr lang="en-US">
                <a:latin typeface="Spectral"/>
                <a:ea typeface="Spectral"/>
                <a:cs typeface="Spectral"/>
                <a:sym typeface="Spectral"/>
              </a:rPr>
              <a:t>Circular wait</a:t>
            </a:r>
            <a:endParaRPr>
              <a:latin typeface="Spectral"/>
              <a:ea typeface="Spectral"/>
              <a:cs typeface="Spectral"/>
              <a:sym typeface="Spectral"/>
            </a:endParaRPr>
          </a:p>
          <a:p>
            <a:pPr indent="0" lvl="0" marL="0" rtl="0" algn="l">
              <a:lnSpc>
                <a:spcPct val="115000"/>
              </a:lnSpc>
              <a:spcBef>
                <a:spcPts val="1600"/>
              </a:spcBef>
              <a:spcAft>
                <a:spcPts val="1600"/>
              </a:spcAft>
              <a:buSzPts val="2400"/>
              <a:buNone/>
            </a:pPr>
            <a:r>
              <a:rPr lang="en-US">
                <a:latin typeface="Spectral"/>
                <a:ea typeface="Spectral"/>
                <a:cs typeface="Spectral"/>
                <a:sym typeface="Spectral"/>
              </a:rPr>
              <a:t>If one of these are not present in a system, then the system is “</a:t>
            </a:r>
            <a:r>
              <a:rPr b="1" lang="en-US">
                <a:solidFill>
                  <a:srgbClr val="38761D"/>
                </a:solidFill>
                <a:latin typeface="Spectral"/>
                <a:ea typeface="Spectral"/>
                <a:cs typeface="Spectral"/>
                <a:sym typeface="Spectral"/>
              </a:rPr>
              <a:t>Deadlock Free</a:t>
            </a:r>
            <a:r>
              <a:rPr lang="en-US">
                <a:latin typeface="Spectral"/>
                <a:ea typeface="Spectral"/>
                <a:cs typeface="Spectral"/>
                <a:sym typeface="Spectral"/>
              </a:rPr>
              <a:t>”. </a:t>
            </a:r>
            <a:endParaRPr>
              <a:latin typeface="Spectral"/>
              <a:ea typeface="Spectral"/>
              <a:cs typeface="Spectral"/>
              <a:sym typeface="Spectr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5"/>
          <p:cNvSpPr txBox="1"/>
          <p:nvPr>
            <p:ph type="title"/>
          </p:nvPr>
        </p:nvSpPr>
        <p:spPr>
          <a:xfrm>
            <a:off x="918736" y="935092"/>
            <a:ext cx="7729800" cy="1188600"/>
          </a:xfrm>
          <a:prstGeom prst="rect">
            <a:avLst/>
          </a:prstGeom>
          <a:solidFill>
            <a:schemeClr val="lt1"/>
          </a:solidFill>
          <a:ln>
            <a:noFill/>
          </a:ln>
        </p:spPr>
        <p:txBody>
          <a:bodyPr anchorCtr="0" anchor="ctr" bIns="182875" lIns="182875" spcFirstLastPara="1" rIns="182875" wrap="square" tIns="182875">
            <a:normAutofit/>
          </a:bodyPr>
          <a:lstStyle/>
          <a:p>
            <a:pPr indent="0" lvl="0" marL="0" rtl="0" algn="l">
              <a:lnSpc>
                <a:spcPct val="90000"/>
              </a:lnSpc>
              <a:spcBef>
                <a:spcPts val="0"/>
              </a:spcBef>
              <a:spcAft>
                <a:spcPts val="0"/>
              </a:spcAft>
              <a:buClr>
                <a:srgbClr val="262626"/>
              </a:buClr>
              <a:buSzPts val="2800"/>
              <a:buFont typeface="Gill Sans"/>
              <a:buNone/>
            </a:pPr>
            <a:r>
              <a:rPr b="1" lang="en-US" sz="3600"/>
              <a:t>RACE CONDITION</a:t>
            </a:r>
            <a:endParaRPr b="1" sz="3600"/>
          </a:p>
        </p:txBody>
      </p:sp>
      <p:sp>
        <p:nvSpPr>
          <p:cNvPr id="99" name="Google Shape;99;p5"/>
          <p:cNvSpPr txBox="1"/>
          <p:nvPr>
            <p:ph idx="1" type="body"/>
          </p:nvPr>
        </p:nvSpPr>
        <p:spPr>
          <a:xfrm>
            <a:off x="918725" y="2123700"/>
            <a:ext cx="9542100" cy="3496200"/>
          </a:xfrm>
          <a:prstGeom prst="rect">
            <a:avLst/>
          </a:prstGeom>
          <a:noFill/>
          <a:ln>
            <a:noFill/>
          </a:ln>
        </p:spPr>
        <p:txBody>
          <a:bodyPr anchorCtr="0" anchor="t" bIns="45700" lIns="91425" spcFirstLastPara="1" rIns="91425" wrap="square" tIns="45700">
            <a:normAutofit/>
          </a:bodyPr>
          <a:lstStyle/>
          <a:p>
            <a:pPr indent="-190500" lvl="0" marL="228600" rtl="0" algn="just">
              <a:lnSpc>
                <a:spcPct val="100000"/>
              </a:lnSpc>
              <a:spcBef>
                <a:spcPts val="0"/>
              </a:spcBef>
              <a:spcAft>
                <a:spcPts val="0"/>
              </a:spcAft>
              <a:buSzPts val="1800"/>
              <a:buFont typeface="Spectral"/>
              <a:buChar char="●"/>
            </a:pPr>
            <a:r>
              <a:rPr lang="en-US" sz="1800">
                <a:latin typeface="Spectral"/>
                <a:ea typeface="Spectral"/>
                <a:cs typeface="Spectral"/>
                <a:sym typeface="Spectral"/>
              </a:rPr>
              <a:t>Several process </a:t>
            </a:r>
            <a:r>
              <a:rPr lang="en-US" sz="1800">
                <a:solidFill>
                  <a:srgbClr val="FF0000"/>
                </a:solidFill>
                <a:latin typeface="Spectral"/>
                <a:ea typeface="Spectral"/>
                <a:cs typeface="Spectral"/>
                <a:sym typeface="Spectral"/>
              </a:rPr>
              <a:t>access and manipulate the same data </a:t>
            </a:r>
            <a:r>
              <a:rPr lang="en-US" sz="1800">
                <a:latin typeface="Spectral"/>
                <a:ea typeface="Spectral"/>
                <a:cs typeface="Spectral"/>
                <a:sym typeface="Spectral"/>
              </a:rPr>
              <a:t>concurrently</a:t>
            </a:r>
            <a:endParaRPr sz="1800">
              <a:latin typeface="Spectral"/>
              <a:ea typeface="Spectral"/>
              <a:cs typeface="Spectral"/>
              <a:sym typeface="Spectral"/>
            </a:endParaRPr>
          </a:p>
          <a:p>
            <a:pPr indent="-190500" lvl="0" marL="228600" rtl="0" algn="just">
              <a:lnSpc>
                <a:spcPct val="100000"/>
              </a:lnSpc>
              <a:spcBef>
                <a:spcPts val="1000"/>
              </a:spcBef>
              <a:spcAft>
                <a:spcPts val="0"/>
              </a:spcAft>
              <a:buSzPts val="1800"/>
              <a:buFont typeface="Spectral"/>
              <a:buChar char="●"/>
            </a:pPr>
            <a:r>
              <a:rPr lang="en-US" sz="1800">
                <a:latin typeface="Spectral"/>
                <a:ea typeface="Spectral"/>
                <a:cs typeface="Spectral"/>
                <a:sym typeface="Spectral"/>
              </a:rPr>
              <a:t>Outcome of the execution depends on the </a:t>
            </a:r>
            <a:r>
              <a:rPr lang="en-US" sz="1800">
                <a:solidFill>
                  <a:srgbClr val="FF0000"/>
                </a:solidFill>
                <a:latin typeface="Spectral"/>
                <a:ea typeface="Spectral"/>
                <a:cs typeface="Spectral"/>
                <a:sym typeface="Spectral"/>
              </a:rPr>
              <a:t>particular order in which the access</a:t>
            </a:r>
            <a:r>
              <a:rPr lang="en-US" sz="1800">
                <a:latin typeface="Spectral"/>
                <a:ea typeface="Spectral"/>
                <a:cs typeface="Spectral"/>
                <a:sym typeface="Spectral"/>
              </a:rPr>
              <a:t> takes place </a:t>
            </a:r>
            <a:endParaRPr sz="1800">
              <a:latin typeface="Spectral"/>
              <a:ea typeface="Spectral"/>
              <a:cs typeface="Spectral"/>
              <a:sym typeface="Spectral"/>
            </a:endParaRPr>
          </a:p>
          <a:p>
            <a:pPr indent="-190500" lvl="0" marL="228600" rtl="0" algn="just">
              <a:lnSpc>
                <a:spcPct val="100000"/>
              </a:lnSpc>
              <a:spcBef>
                <a:spcPts val="1000"/>
              </a:spcBef>
              <a:spcAft>
                <a:spcPts val="0"/>
              </a:spcAft>
              <a:buSzPts val="1800"/>
              <a:buFont typeface="Spectral"/>
              <a:buChar char="●"/>
            </a:pPr>
            <a:r>
              <a:rPr lang="en-US" sz="1800">
                <a:latin typeface="Spectral"/>
                <a:ea typeface="Spectral"/>
                <a:cs typeface="Spectral"/>
                <a:sym typeface="Spectral"/>
              </a:rPr>
              <a:t>To guard against this condition – </a:t>
            </a:r>
            <a:endParaRPr sz="1800">
              <a:latin typeface="Spectral"/>
              <a:ea typeface="Spectral"/>
              <a:cs typeface="Spectral"/>
              <a:sym typeface="Spectral"/>
            </a:endParaRPr>
          </a:p>
          <a:p>
            <a:pPr indent="-215900" lvl="1" marL="457200" rtl="0" algn="just">
              <a:lnSpc>
                <a:spcPct val="100000"/>
              </a:lnSpc>
              <a:spcBef>
                <a:spcPts val="1000"/>
              </a:spcBef>
              <a:spcAft>
                <a:spcPts val="0"/>
              </a:spcAft>
              <a:buSzPts val="1800"/>
              <a:buFont typeface="Spectral"/>
              <a:buChar char="○"/>
            </a:pPr>
            <a:r>
              <a:rPr lang="en-US" sz="1800">
                <a:latin typeface="Spectral"/>
                <a:ea typeface="Spectral"/>
                <a:cs typeface="Spectral"/>
                <a:sym typeface="Spectral"/>
              </a:rPr>
              <a:t>Ensure that only one process at a time can manipulate the counter variable (shared data)</a:t>
            </a:r>
            <a:endParaRPr sz="1800">
              <a:latin typeface="Spectral"/>
              <a:ea typeface="Spectral"/>
              <a:cs typeface="Spectral"/>
              <a:sym typeface="Spectral"/>
            </a:endParaRPr>
          </a:p>
          <a:p>
            <a:pPr indent="-215900" lvl="1" marL="457200" rtl="0" algn="just">
              <a:lnSpc>
                <a:spcPct val="100000"/>
              </a:lnSpc>
              <a:spcBef>
                <a:spcPts val="1000"/>
              </a:spcBef>
              <a:spcAft>
                <a:spcPts val="1600"/>
              </a:spcAft>
              <a:buSzPts val="1800"/>
              <a:buFont typeface="Spectral"/>
              <a:buChar char="○"/>
            </a:pPr>
            <a:r>
              <a:rPr lang="en-US" sz="1800">
                <a:latin typeface="Spectral"/>
                <a:ea typeface="Spectral"/>
                <a:cs typeface="Spectral"/>
                <a:sym typeface="Spectral"/>
              </a:rPr>
              <a:t>The processes should be </a:t>
            </a:r>
            <a:r>
              <a:rPr lang="en-US" sz="1800">
                <a:solidFill>
                  <a:srgbClr val="FF0000"/>
                </a:solidFill>
                <a:latin typeface="Spectral"/>
                <a:ea typeface="Spectral"/>
                <a:cs typeface="Spectral"/>
                <a:sym typeface="Spectral"/>
              </a:rPr>
              <a:t>synchronized</a:t>
            </a:r>
            <a:r>
              <a:rPr lang="en-US" sz="1800">
                <a:latin typeface="Spectral"/>
                <a:ea typeface="Spectral"/>
                <a:cs typeface="Spectral"/>
                <a:sym typeface="Spectral"/>
              </a:rPr>
              <a:t> </a:t>
            </a:r>
            <a:endParaRPr sz="1800">
              <a:latin typeface="Spectral"/>
              <a:ea typeface="Spectral"/>
              <a:cs typeface="Spectral"/>
              <a:sym typeface="Spectr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6"/>
          <p:cNvSpPr txBox="1"/>
          <p:nvPr>
            <p:ph type="ctrTitle"/>
          </p:nvPr>
        </p:nvSpPr>
        <p:spPr>
          <a:xfrm>
            <a:off x="2410500" y="2404200"/>
            <a:ext cx="7371000" cy="2049600"/>
          </a:xfrm>
          <a:prstGeom prst="rect">
            <a:avLst/>
          </a:prstGeom>
          <a:solidFill>
            <a:srgbClr val="FFFFFF"/>
          </a:solidFill>
          <a:ln>
            <a:noFill/>
          </a:ln>
        </p:spPr>
        <p:txBody>
          <a:bodyPr anchorCtr="1" anchor="ctr" bIns="182875" lIns="274300" spcFirstLastPara="1" rIns="274300" wrap="square" tIns="182875">
            <a:normAutofit/>
          </a:bodyPr>
          <a:lstStyle/>
          <a:p>
            <a:pPr indent="0" lvl="0" marL="0" rtl="0" algn="ctr">
              <a:lnSpc>
                <a:spcPct val="90000"/>
              </a:lnSpc>
              <a:spcBef>
                <a:spcPts val="0"/>
              </a:spcBef>
              <a:spcAft>
                <a:spcPts val="0"/>
              </a:spcAft>
              <a:buClr>
                <a:srgbClr val="262626"/>
              </a:buClr>
              <a:buSzPts val="3800"/>
              <a:buFont typeface="Gill Sans"/>
              <a:buNone/>
            </a:pPr>
            <a:r>
              <a:rPr lang="en-US" sz="3300"/>
              <a:t>OPERATING SYSTEMS</a:t>
            </a:r>
            <a:endParaRPr sz="3300"/>
          </a:p>
          <a:p>
            <a:pPr indent="0" lvl="0" marL="0" rtl="0" algn="ctr">
              <a:lnSpc>
                <a:spcPct val="90000"/>
              </a:lnSpc>
              <a:spcBef>
                <a:spcPts val="0"/>
              </a:spcBef>
              <a:spcAft>
                <a:spcPts val="0"/>
              </a:spcAft>
              <a:buClr>
                <a:srgbClr val="262626"/>
              </a:buClr>
              <a:buSzPts val="3800"/>
              <a:buFont typeface="Gill Sans"/>
              <a:buNone/>
            </a:pPr>
            <a:r>
              <a:rPr b="1" lang="en-US" sz="5300">
                <a:solidFill>
                  <a:srgbClr val="38761D"/>
                </a:solidFill>
              </a:rPr>
              <a:t>Critical Section</a:t>
            </a:r>
            <a:endParaRPr b="1" sz="5300">
              <a:solidFill>
                <a:srgbClr val="38761D"/>
              </a:solidFill>
            </a:endParaRPr>
          </a:p>
        </p:txBody>
      </p:sp>
      <p:sp>
        <p:nvSpPr>
          <p:cNvPr id="105" name="Google Shape;105;p6"/>
          <p:cNvSpPr txBox="1"/>
          <p:nvPr/>
        </p:nvSpPr>
        <p:spPr>
          <a:xfrm>
            <a:off x="11199750" y="6216650"/>
            <a:ext cx="582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Spectral"/>
                <a:ea typeface="Spectral"/>
                <a:cs typeface="Spectral"/>
                <a:sym typeface="Spectral"/>
              </a:rPr>
              <a:t>FBA</a:t>
            </a:r>
            <a:endParaRPr b="0" i="0" sz="1400" u="none" cap="none" strike="noStrike">
              <a:solidFill>
                <a:srgbClr val="000000"/>
              </a:solidFill>
              <a:latin typeface="Spectral"/>
              <a:ea typeface="Spectral"/>
              <a:cs typeface="Spectral"/>
              <a:sym typeface="Spectr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7"/>
          <p:cNvSpPr txBox="1"/>
          <p:nvPr>
            <p:ph type="title"/>
          </p:nvPr>
        </p:nvSpPr>
        <p:spPr>
          <a:xfrm>
            <a:off x="908850" y="273775"/>
            <a:ext cx="7729800" cy="1188600"/>
          </a:xfrm>
          <a:prstGeom prst="rect">
            <a:avLst/>
          </a:prstGeom>
          <a:noFill/>
          <a:ln>
            <a:noFill/>
          </a:ln>
        </p:spPr>
        <p:txBody>
          <a:bodyPr anchorCtr="0" anchor="ctr" bIns="182875" lIns="182875" spcFirstLastPara="1" rIns="182875" wrap="square" tIns="182875">
            <a:normAutofit/>
          </a:bodyPr>
          <a:lstStyle/>
          <a:p>
            <a:pPr indent="0" lvl="0" marL="0" rtl="0" algn="l">
              <a:lnSpc>
                <a:spcPct val="90000"/>
              </a:lnSpc>
              <a:spcBef>
                <a:spcPts val="0"/>
              </a:spcBef>
              <a:spcAft>
                <a:spcPts val="0"/>
              </a:spcAft>
              <a:buClr>
                <a:srgbClr val="262626"/>
              </a:buClr>
              <a:buSzPts val="2800"/>
              <a:buFont typeface="Gill Sans"/>
              <a:buNone/>
            </a:pPr>
            <a:r>
              <a:rPr b="1" lang="en-US" sz="3600"/>
              <a:t>CRITICAL SECTION</a:t>
            </a:r>
            <a:endParaRPr b="1" sz="3600"/>
          </a:p>
        </p:txBody>
      </p:sp>
      <p:sp>
        <p:nvSpPr>
          <p:cNvPr id="111" name="Google Shape;111;p7"/>
          <p:cNvSpPr txBox="1"/>
          <p:nvPr>
            <p:ph idx="1" type="body"/>
          </p:nvPr>
        </p:nvSpPr>
        <p:spPr>
          <a:xfrm>
            <a:off x="908850" y="1644826"/>
            <a:ext cx="6086754" cy="3905700"/>
          </a:xfrm>
          <a:prstGeom prst="rect">
            <a:avLst/>
          </a:prstGeom>
          <a:noFill/>
          <a:ln>
            <a:noFill/>
          </a:ln>
        </p:spPr>
        <p:txBody>
          <a:bodyPr anchorCtr="0" anchor="t" bIns="45700" lIns="91425" spcFirstLastPara="1" rIns="91425" wrap="square" tIns="45700">
            <a:normAutofit lnSpcReduction="10000"/>
          </a:bodyPr>
          <a:lstStyle/>
          <a:p>
            <a:pPr indent="-215900" lvl="0" marL="228600" rtl="0" algn="just">
              <a:lnSpc>
                <a:spcPct val="100000"/>
              </a:lnSpc>
              <a:spcBef>
                <a:spcPts val="0"/>
              </a:spcBef>
              <a:spcAft>
                <a:spcPts val="0"/>
              </a:spcAft>
              <a:buSzPts val="1800"/>
              <a:buFont typeface="Spectral"/>
              <a:buChar char="●"/>
            </a:pPr>
            <a:r>
              <a:rPr lang="en-US" sz="1800">
                <a:latin typeface="Spectral"/>
                <a:ea typeface="Spectral"/>
                <a:cs typeface="Spectral"/>
                <a:sym typeface="Spectral"/>
              </a:rPr>
              <a:t>Consider a system consisting of </a:t>
            </a:r>
            <a:r>
              <a:rPr b="1" i="1" lang="en-US" sz="1800">
                <a:latin typeface="Spectral"/>
                <a:ea typeface="Spectral"/>
                <a:cs typeface="Spectral"/>
                <a:sym typeface="Spectral"/>
              </a:rPr>
              <a:t>n</a:t>
            </a:r>
            <a:r>
              <a:rPr i="1" lang="en-US" sz="1800">
                <a:latin typeface="Spectral"/>
                <a:ea typeface="Spectral"/>
                <a:cs typeface="Spectral"/>
                <a:sym typeface="Spectral"/>
              </a:rPr>
              <a:t> </a:t>
            </a:r>
            <a:r>
              <a:rPr lang="en-US" sz="1800">
                <a:latin typeface="Spectral"/>
                <a:ea typeface="Spectral"/>
                <a:cs typeface="Spectral"/>
                <a:sym typeface="Spectral"/>
              </a:rPr>
              <a:t>processes {</a:t>
            </a:r>
            <a:r>
              <a:rPr i="1" lang="en-US" sz="1800">
                <a:latin typeface="Spectral"/>
                <a:ea typeface="Spectral"/>
                <a:cs typeface="Spectral"/>
                <a:sym typeface="Spectral"/>
              </a:rPr>
              <a:t>P</a:t>
            </a:r>
            <a:r>
              <a:rPr baseline="-25000" lang="en-US" sz="1800">
                <a:latin typeface="Spectral"/>
                <a:ea typeface="Spectral"/>
                <a:cs typeface="Spectral"/>
                <a:sym typeface="Spectral"/>
              </a:rPr>
              <a:t>0</a:t>
            </a:r>
            <a:r>
              <a:rPr i="1" lang="en-US" sz="1800">
                <a:latin typeface="Spectral"/>
                <a:ea typeface="Spectral"/>
                <a:cs typeface="Spectral"/>
                <a:sym typeface="Spectral"/>
              </a:rPr>
              <a:t>, P</a:t>
            </a:r>
            <a:r>
              <a:rPr baseline="-25000" lang="en-US" sz="1800">
                <a:latin typeface="Spectral"/>
                <a:ea typeface="Spectral"/>
                <a:cs typeface="Spectral"/>
                <a:sym typeface="Spectral"/>
              </a:rPr>
              <a:t>1</a:t>
            </a:r>
            <a:r>
              <a:rPr i="1" lang="en-US" sz="1800">
                <a:latin typeface="Spectral"/>
                <a:ea typeface="Spectral"/>
                <a:cs typeface="Spectral"/>
                <a:sym typeface="Spectral"/>
              </a:rPr>
              <a:t>, ... , P</a:t>
            </a:r>
            <a:r>
              <a:rPr baseline="-25000" i="1" lang="en-US" sz="1800">
                <a:latin typeface="Spectral"/>
                <a:ea typeface="Spectral"/>
                <a:cs typeface="Spectral"/>
                <a:sym typeface="Spectral"/>
              </a:rPr>
              <a:t>n</a:t>
            </a:r>
            <a:r>
              <a:rPr baseline="-25000" lang="en-US" sz="1800">
                <a:latin typeface="Spectral"/>
                <a:ea typeface="Spectral"/>
                <a:cs typeface="Spectral"/>
                <a:sym typeface="Spectral"/>
              </a:rPr>
              <a:t>−1</a:t>
            </a:r>
            <a:r>
              <a:rPr lang="en-US" sz="1800">
                <a:latin typeface="Spectral"/>
                <a:ea typeface="Spectral"/>
                <a:cs typeface="Spectral"/>
                <a:sym typeface="Spectral"/>
              </a:rPr>
              <a:t>}.</a:t>
            </a:r>
            <a:endParaRPr sz="1800">
              <a:latin typeface="Spectral"/>
              <a:ea typeface="Spectral"/>
              <a:cs typeface="Spectral"/>
              <a:sym typeface="Spectral"/>
            </a:endParaRPr>
          </a:p>
          <a:p>
            <a:pPr indent="-215900" lvl="0" marL="228600" rtl="0" algn="just">
              <a:lnSpc>
                <a:spcPct val="100000"/>
              </a:lnSpc>
              <a:spcBef>
                <a:spcPts val="1000"/>
              </a:spcBef>
              <a:spcAft>
                <a:spcPts val="0"/>
              </a:spcAft>
              <a:buSzPts val="1800"/>
              <a:buChar char="●"/>
            </a:pPr>
            <a:r>
              <a:rPr b="1" i="1" lang="en-US" sz="1800">
                <a:latin typeface="Spectral"/>
                <a:ea typeface="Spectral"/>
                <a:cs typeface="Spectral"/>
                <a:sym typeface="Spectral"/>
              </a:rPr>
              <a:t>Critical Section: </a:t>
            </a:r>
            <a:r>
              <a:rPr lang="en-US" sz="1800">
                <a:latin typeface="Spectral"/>
                <a:ea typeface="Spectral"/>
                <a:cs typeface="Spectral"/>
                <a:sym typeface="Spectral"/>
              </a:rPr>
              <a:t>segment of code of each process, which may change common variables, update a table, write a file and so on.</a:t>
            </a:r>
            <a:endParaRPr sz="1800">
              <a:latin typeface="Spectral"/>
              <a:ea typeface="Spectral"/>
              <a:cs typeface="Spectral"/>
              <a:sym typeface="Spectral"/>
            </a:endParaRPr>
          </a:p>
          <a:p>
            <a:pPr indent="-215900" lvl="0" marL="228600" rtl="0" algn="just">
              <a:lnSpc>
                <a:spcPct val="100000"/>
              </a:lnSpc>
              <a:spcBef>
                <a:spcPts val="1000"/>
              </a:spcBef>
              <a:spcAft>
                <a:spcPts val="0"/>
              </a:spcAft>
              <a:buSzPts val="1800"/>
              <a:buFont typeface="Spectral"/>
              <a:buChar char="●"/>
            </a:pPr>
            <a:r>
              <a:rPr lang="en-US" sz="1800">
                <a:solidFill>
                  <a:srgbClr val="FF0000"/>
                </a:solidFill>
                <a:latin typeface="Spectral"/>
                <a:ea typeface="Spectral"/>
                <a:cs typeface="Spectral"/>
                <a:sym typeface="Spectral"/>
              </a:rPr>
              <a:t>While one process execute its critical section, no other process can execute their own critical section. </a:t>
            </a:r>
            <a:endParaRPr sz="1800">
              <a:solidFill>
                <a:srgbClr val="FF0000"/>
              </a:solidFill>
              <a:latin typeface="Spectral"/>
              <a:ea typeface="Spectral"/>
              <a:cs typeface="Spectral"/>
              <a:sym typeface="Spectral"/>
            </a:endParaRPr>
          </a:p>
          <a:p>
            <a:pPr indent="-215900" lvl="0" marL="228600" rtl="0" algn="just">
              <a:lnSpc>
                <a:spcPct val="100000"/>
              </a:lnSpc>
              <a:spcBef>
                <a:spcPts val="1000"/>
              </a:spcBef>
              <a:spcAft>
                <a:spcPts val="0"/>
              </a:spcAft>
              <a:buSzPts val="1800"/>
              <a:buChar char="●"/>
            </a:pPr>
            <a:r>
              <a:rPr b="1" i="1" lang="en-US" sz="1800">
                <a:latin typeface="Spectral"/>
                <a:ea typeface="Spectral"/>
                <a:cs typeface="Spectral"/>
                <a:sym typeface="Spectral"/>
              </a:rPr>
              <a:t>Entry Section: </a:t>
            </a:r>
            <a:r>
              <a:rPr lang="en-US" sz="1800">
                <a:latin typeface="Spectral"/>
                <a:ea typeface="Spectral"/>
                <a:cs typeface="Spectral"/>
                <a:sym typeface="Spectral"/>
              </a:rPr>
              <a:t>section of code implementing critical section execution request</a:t>
            </a:r>
            <a:endParaRPr sz="1800">
              <a:latin typeface="Spectral"/>
              <a:ea typeface="Spectral"/>
              <a:cs typeface="Spectral"/>
              <a:sym typeface="Spectral"/>
            </a:endParaRPr>
          </a:p>
          <a:p>
            <a:pPr indent="-215900" lvl="0" marL="228600" rtl="0" algn="just">
              <a:lnSpc>
                <a:spcPct val="100000"/>
              </a:lnSpc>
              <a:spcBef>
                <a:spcPts val="1000"/>
              </a:spcBef>
              <a:spcAft>
                <a:spcPts val="0"/>
              </a:spcAft>
              <a:buSzPts val="1800"/>
              <a:buChar char="●"/>
            </a:pPr>
            <a:r>
              <a:rPr b="1" i="1" lang="en-US" sz="1800">
                <a:latin typeface="Spectral"/>
                <a:ea typeface="Spectral"/>
                <a:cs typeface="Spectral"/>
                <a:sym typeface="Spectral"/>
              </a:rPr>
              <a:t>Exit Section: </a:t>
            </a:r>
            <a:r>
              <a:rPr lang="en-US" sz="1800">
                <a:latin typeface="Spectral"/>
                <a:ea typeface="Spectral"/>
                <a:cs typeface="Spectral"/>
                <a:sym typeface="Spectral"/>
              </a:rPr>
              <a:t>section of code exiting from critical section</a:t>
            </a:r>
            <a:endParaRPr sz="1800">
              <a:latin typeface="Spectral"/>
              <a:ea typeface="Spectral"/>
              <a:cs typeface="Spectral"/>
              <a:sym typeface="Spectral"/>
            </a:endParaRPr>
          </a:p>
          <a:p>
            <a:pPr indent="-215900" lvl="0" marL="228600" rtl="0" algn="just">
              <a:lnSpc>
                <a:spcPct val="100000"/>
              </a:lnSpc>
              <a:spcBef>
                <a:spcPts val="1000"/>
              </a:spcBef>
              <a:spcAft>
                <a:spcPts val="1600"/>
              </a:spcAft>
              <a:buSzPts val="1800"/>
              <a:buChar char="●"/>
            </a:pPr>
            <a:r>
              <a:rPr b="1" i="1" lang="en-US" sz="1800">
                <a:latin typeface="Spectral"/>
                <a:ea typeface="Spectral"/>
                <a:cs typeface="Spectral"/>
                <a:sym typeface="Spectral"/>
              </a:rPr>
              <a:t>Remainder section: </a:t>
            </a:r>
            <a:r>
              <a:rPr lang="en-US" sz="1800">
                <a:latin typeface="Spectral"/>
                <a:ea typeface="Spectral"/>
                <a:cs typeface="Spectral"/>
                <a:sym typeface="Spectral"/>
              </a:rPr>
              <a:t>Remaining code of the program.</a:t>
            </a:r>
            <a:endParaRPr sz="1800">
              <a:latin typeface="Spectral"/>
              <a:ea typeface="Spectral"/>
              <a:cs typeface="Spectral"/>
              <a:sym typeface="Spectr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8"/>
          <p:cNvSpPr txBox="1"/>
          <p:nvPr>
            <p:ph type="title"/>
          </p:nvPr>
        </p:nvSpPr>
        <p:spPr>
          <a:xfrm>
            <a:off x="907825" y="226750"/>
            <a:ext cx="10222800" cy="1188600"/>
          </a:xfrm>
          <a:prstGeom prst="rect">
            <a:avLst/>
          </a:prstGeom>
          <a:solidFill>
            <a:schemeClr val="lt1"/>
          </a:solidFill>
          <a:ln>
            <a:noFill/>
          </a:ln>
        </p:spPr>
        <p:txBody>
          <a:bodyPr anchorCtr="0" anchor="ctr" bIns="182875" lIns="182875" spcFirstLastPara="1" rIns="182875" wrap="square" tIns="182875">
            <a:normAutofit/>
          </a:bodyPr>
          <a:lstStyle/>
          <a:p>
            <a:pPr indent="0" lvl="0" marL="0" rtl="0" algn="l">
              <a:lnSpc>
                <a:spcPct val="90000"/>
              </a:lnSpc>
              <a:spcBef>
                <a:spcPts val="0"/>
              </a:spcBef>
              <a:spcAft>
                <a:spcPts val="0"/>
              </a:spcAft>
              <a:buClr>
                <a:srgbClr val="262626"/>
              </a:buClr>
              <a:buSzPts val="1800"/>
              <a:buFont typeface="Gill Sans"/>
              <a:buNone/>
            </a:pPr>
            <a:r>
              <a:rPr b="1" lang="en-US" sz="3600"/>
              <a:t>REQUIREMENTS OF SOLUTION TO  CRITICAL SECTION PROBLEM</a:t>
            </a:r>
            <a:endParaRPr b="1" sz="3600"/>
          </a:p>
        </p:txBody>
      </p:sp>
      <p:sp>
        <p:nvSpPr>
          <p:cNvPr id="117" name="Google Shape;117;p8"/>
          <p:cNvSpPr txBox="1"/>
          <p:nvPr>
            <p:ph idx="1" type="body"/>
          </p:nvPr>
        </p:nvSpPr>
        <p:spPr>
          <a:xfrm>
            <a:off x="907825" y="1421450"/>
            <a:ext cx="8693400" cy="5209800"/>
          </a:xfrm>
          <a:prstGeom prst="rect">
            <a:avLst/>
          </a:prstGeom>
          <a:noFill/>
          <a:ln>
            <a:noFill/>
          </a:ln>
        </p:spPr>
        <p:txBody>
          <a:bodyPr anchorCtr="0" anchor="t" bIns="45700" lIns="91425" spcFirstLastPara="1" rIns="91425" wrap="square" tIns="45700">
            <a:normAutofit/>
          </a:bodyPr>
          <a:lstStyle/>
          <a:p>
            <a:pPr indent="-330200" lvl="0" marL="342900" rtl="0" algn="l">
              <a:lnSpc>
                <a:spcPct val="100000"/>
              </a:lnSpc>
              <a:spcBef>
                <a:spcPts val="0"/>
              </a:spcBef>
              <a:spcAft>
                <a:spcPts val="0"/>
              </a:spcAft>
              <a:buSzPts val="1800"/>
              <a:buFont typeface="Spectral"/>
              <a:buAutoNum type="arabicPeriod"/>
            </a:pPr>
            <a:r>
              <a:rPr b="1" i="1" lang="en-US" sz="1600">
                <a:latin typeface="Spectral"/>
                <a:ea typeface="Spectral"/>
                <a:cs typeface="Spectral"/>
                <a:sym typeface="Spectral"/>
              </a:rPr>
              <a:t>Mutual exclusion: </a:t>
            </a:r>
            <a:endParaRPr b="1" i="1" sz="1600">
              <a:latin typeface="Spectral"/>
              <a:ea typeface="Spectral"/>
              <a:cs typeface="Spectral"/>
              <a:sym typeface="Spectral"/>
            </a:endParaRPr>
          </a:p>
          <a:p>
            <a:pPr indent="-228600" lvl="1" marL="457200" rtl="0" algn="l">
              <a:lnSpc>
                <a:spcPct val="100000"/>
              </a:lnSpc>
              <a:spcBef>
                <a:spcPts val="1000"/>
              </a:spcBef>
              <a:spcAft>
                <a:spcPts val="0"/>
              </a:spcAft>
              <a:buSzPts val="1800"/>
              <a:buFont typeface="Spectral"/>
              <a:buChar char="❑"/>
            </a:pPr>
            <a:r>
              <a:rPr lang="en-US" sz="1600">
                <a:latin typeface="Spectral"/>
                <a:ea typeface="Spectral"/>
                <a:cs typeface="Spectral"/>
                <a:sym typeface="Spectral"/>
              </a:rPr>
              <a:t>If a process is executing its critical section, no other process can be executing in their critical sections. </a:t>
            </a:r>
            <a:endParaRPr sz="1600">
              <a:latin typeface="Spectral"/>
              <a:ea typeface="Spectral"/>
              <a:cs typeface="Spectral"/>
              <a:sym typeface="Spectral"/>
            </a:endParaRPr>
          </a:p>
          <a:p>
            <a:pPr indent="-330200" lvl="0" marL="342900" rtl="0" algn="l">
              <a:lnSpc>
                <a:spcPct val="100000"/>
              </a:lnSpc>
              <a:spcBef>
                <a:spcPts val="1000"/>
              </a:spcBef>
              <a:spcAft>
                <a:spcPts val="0"/>
              </a:spcAft>
              <a:buSzPts val="1800"/>
              <a:buFont typeface="Spectral"/>
              <a:buAutoNum type="arabicPeriod"/>
            </a:pPr>
            <a:r>
              <a:rPr b="1" i="1" lang="en-US" sz="1600">
                <a:latin typeface="Spectral"/>
                <a:ea typeface="Spectral"/>
                <a:cs typeface="Spectral"/>
                <a:sym typeface="Spectral"/>
              </a:rPr>
              <a:t>Progress:</a:t>
            </a:r>
            <a:endParaRPr b="1" i="1" sz="1600">
              <a:latin typeface="Spectral"/>
              <a:ea typeface="Spectral"/>
              <a:cs typeface="Spectral"/>
              <a:sym typeface="Spectral"/>
            </a:endParaRPr>
          </a:p>
          <a:p>
            <a:pPr indent="-228600" lvl="1" marL="457200" rtl="0" algn="l">
              <a:lnSpc>
                <a:spcPct val="100000"/>
              </a:lnSpc>
              <a:spcBef>
                <a:spcPts val="1000"/>
              </a:spcBef>
              <a:spcAft>
                <a:spcPts val="0"/>
              </a:spcAft>
              <a:buSzPts val="1800"/>
              <a:buFont typeface="Spectral"/>
              <a:buChar char="❑"/>
            </a:pPr>
            <a:r>
              <a:rPr lang="en-US" sz="1600">
                <a:latin typeface="Spectral"/>
                <a:ea typeface="Spectral"/>
                <a:cs typeface="Spectral"/>
                <a:sym typeface="Spectral"/>
              </a:rPr>
              <a:t>No process is executing in its critical section</a:t>
            </a:r>
            <a:endParaRPr sz="1600">
              <a:latin typeface="Spectral"/>
              <a:ea typeface="Spectral"/>
              <a:cs typeface="Spectral"/>
              <a:sym typeface="Spectral"/>
            </a:endParaRPr>
          </a:p>
          <a:p>
            <a:pPr indent="-228600" lvl="1" marL="457200" rtl="0" algn="l">
              <a:lnSpc>
                <a:spcPct val="100000"/>
              </a:lnSpc>
              <a:spcBef>
                <a:spcPts val="1000"/>
              </a:spcBef>
              <a:spcAft>
                <a:spcPts val="0"/>
              </a:spcAft>
              <a:buSzPts val="1800"/>
              <a:buFont typeface="Spectral"/>
              <a:buChar char="❑"/>
            </a:pPr>
            <a:r>
              <a:rPr lang="en-US" sz="1600">
                <a:latin typeface="Spectral"/>
                <a:ea typeface="Spectral"/>
                <a:cs typeface="Spectral"/>
                <a:sym typeface="Spectral"/>
              </a:rPr>
              <a:t>Some process wish to enter their critical sections</a:t>
            </a:r>
            <a:endParaRPr sz="1600">
              <a:latin typeface="Spectral"/>
              <a:ea typeface="Spectral"/>
              <a:cs typeface="Spectral"/>
              <a:sym typeface="Spectral"/>
            </a:endParaRPr>
          </a:p>
          <a:p>
            <a:pPr indent="-228600" lvl="1" marL="457200" rtl="0" algn="l">
              <a:lnSpc>
                <a:spcPct val="100000"/>
              </a:lnSpc>
              <a:spcBef>
                <a:spcPts val="1000"/>
              </a:spcBef>
              <a:spcAft>
                <a:spcPts val="0"/>
              </a:spcAft>
              <a:buSzPts val="1800"/>
              <a:buFont typeface="Spectral"/>
              <a:buChar char="❑"/>
            </a:pPr>
            <a:r>
              <a:rPr lang="en-US" sz="1600">
                <a:latin typeface="Spectral"/>
                <a:ea typeface="Spectral"/>
                <a:cs typeface="Spectral"/>
                <a:sym typeface="Spectral"/>
              </a:rPr>
              <a:t>Only those, who are not executing in their remainder section can participate in deciding which will enter the CS.</a:t>
            </a:r>
            <a:endParaRPr sz="1600">
              <a:latin typeface="Spectral"/>
              <a:ea typeface="Spectral"/>
              <a:cs typeface="Spectral"/>
              <a:sym typeface="Spectral"/>
            </a:endParaRPr>
          </a:p>
          <a:p>
            <a:pPr indent="-228600" lvl="1" marL="457200" rtl="0" algn="l">
              <a:lnSpc>
                <a:spcPct val="100000"/>
              </a:lnSpc>
              <a:spcBef>
                <a:spcPts val="1000"/>
              </a:spcBef>
              <a:spcAft>
                <a:spcPts val="0"/>
              </a:spcAft>
              <a:buSzPts val="1800"/>
              <a:buFont typeface="Spectral"/>
              <a:buChar char="❑"/>
            </a:pPr>
            <a:r>
              <a:rPr lang="en-US" sz="1600">
                <a:latin typeface="Spectral"/>
                <a:ea typeface="Spectral"/>
                <a:cs typeface="Spectral"/>
                <a:sym typeface="Spectral"/>
              </a:rPr>
              <a:t>This selection cannot be postponed indefinitely.</a:t>
            </a:r>
            <a:endParaRPr sz="1600">
              <a:latin typeface="Spectral"/>
              <a:ea typeface="Spectral"/>
              <a:cs typeface="Spectral"/>
              <a:sym typeface="Spectral"/>
            </a:endParaRPr>
          </a:p>
          <a:p>
            <a:pPr indent="-330200" lvl="0" marL="342900" rtl="0" algn="l">
              <a:lnSpc>
                <a:spcPct val="100000"/>
              </a:lnSpc>
              <a:spcBef>
                <a:spcPts val="1000"/>
              </a:spcBef>
              <a:spcAft>
                <a:spcPts val="0"/>
              </a:spcAft>
              <a:buSzPts val="1800"/>
              <a:buFont typeface="Spectral"/>
              <a:buAutoNum type="arabicPeriod"/>
            </a:pPr>
            <a:r>
              <a:rPr b="1" i="1" lang="en-US" sz="1600">
                <a:latin typeface="Spectral"/>
                <a:ea typeface="Spectral"/>
                <a:cs typeface="Spectral"/>
                <a:sym typeface="Spectral"/>
              </a:rPr>
              <a:t>Bounded waiting:</a:t>
            </a:r>
            <a:endParaRPr b="1" i="1" sz="1600">
              <a:latin typeface="Spectral"/>
              <a:ea typeface="Spectral"/>
              <a:cs typeface="Spectral"/>
              <a:sym typeface="Spectral"/>
            </a:endParaRPr>
          </a:p>
          <a:p>
            <a:pPr indent="-228600" lvl="1" marL="457200" rtl="0" algn="l">
              <a:lnSpc>
                <a:spcPct val="100000"/>
              </a:lnSpc>
              <a:spcBef>
                <a:spcPts val="1000"/>
              </a:spcBef>
              <a:spcAft>
                <a:spcPts val="1600"/>
              </a:spcAft>
              <a:buSzPts val="1800"/>
              <a:buFont typeface="Spectral"/>
              <a:buChar char="❑"/>
            </a:pPr>
            <a:r>
              <a:rPr lang="en-US" sz="1600">
                <a:latin typeface="Spectral"/>
                <a:ea typeface="Spectral"/>
                <a:cs typeface="Spectral"/>
                <a:sym typeface="Spectral"/>
              </a:rPr>
              <a:t>Bound or Limit on number of times other process can enter their CS after a process has made request to enter its CS and the request is granted</a:t>
            </a:r>
            <a:endParaRPr sz="1600">
              <a:latin typeface="Spectral"/>
              <a:ea typeface="Spectral"/>
              <a:cs typeface="Spectral"/>
              <a:sym typeface="Spectr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4"/>
          <p:cNvSpPr txBox="1"/>
          <p:nvPr>
            <p:ph type="ctrTitle"/>
          </p:nvPr>
        </p:nvSpPr>
        <p:spPr>
          <a:xfrm>
            <a:off x="2410500" y="2404200"/>
            <a:ext cx="7371000" cy="2049600"/>
          </a:xfrm>
          <a:prstGeom prst="rect">
            <a:avLst/>
          </a:prstGeom>
          <a:solidFill>
            <a:srgbClr val="FFFFFF"/>
          </a:solidFill>
          <a:ln>
            <a:noFill/>
          </a:ln>
        </p:spPr>
        <p:txBody>
          <a:bodyPr anchorCtr="1" anchor="ctr" bIns="182875" lIns="274300" spcFirstLastPara="1" rIns="274300" wrap="square" tIns="182875">
            <a:normAutofit fontScale="90000"/>
          </a:bodyPr>
          <a:lstStyle/>
          <a:p>
            <a:pPr indent="0" lvl="0" marL="0" rtl="0" algn="ctr">
              <a:lnSpc>
                <a:spcPct val="90000"/>
              </a:lnSpc>
              <a:spcBef>
                <a:spcPts val="0"/>
              </a:spcBef>
              <a:spcAft>
                <a:spcPts val="0"/>
              </a:spcAft>
              <a:buClr>
                <a:srgbClr val="262626"/>
              </a:buClr>
              <a:buSzPct val="115150"/>
              <a:buFont typeface="Gill Sans"/>
              <a:buNone/>
            </a:pPr>
            <a:r>
              <a:rPr lang="en-US" sz="3300"/>
              <a:t>OPERATING SYSTEMS</a:t>
            </a:r>
            <a:endParaRPr sz="3300"/>
          </a:p>
          <a:p>
            <a:pPr indent="0" lvl="0" marL="0" rtl="0" algn="ctr">
              <a:lnSpc>
                <a:spcPct val="90000"/>
              </a:lnSpc>
              <a:spcBef>
                <a:spcPts val="0"/>
              </a:spcBef>
              <a:spcAft>
                <a:spcPts val="0"/>
              </a:spcAft>
              <a:buClr>
                <a:srgbClr val="262626"/>
              </a:buClr>
              <a:buSzPct val="71697"/>
              <a:buFont typeface="Gill Sans"/>
              <a:buNone/>
            </a:pPr>
            <a:r>
              <a:rPr b="1" lang="en-US" sz="5300">
                <a:solidFill>
                  <a:srgbClr val="38761D"/>
                </a:solidFill>
              </a:rPr>
              <a:t>Hardware based solution for </a:t>
            </a:r>
            <a:endParaRPr b="1" sz="5300">
              <a:solidFill>
                <a:srgbClr val="38761D"/>
              </a:solidFill>
            </a:endParaRPr>
          </a:p>
          <a:p>
            <a:pPr indent="0" lvl="0" marL="0" rtl="0" algn="ctr">
              <a:lnSpc>
                <a:spcPct val="90000"/>
              </a:lnSpc>
              <a:spcBef>
                <a:spcPts val="0"/>
              </a:spcBef>
              <a:spcAft>
                <a:spcPts val="0"/>
              </a:spcAft>
              <a:buClr>
                <a:srgbClr val="262626"/>
              </a:buClr>
              <a:buSzPct val="71697"/>
              <a:buFont typeface="Gill Sans"/>
              <a:buNone/>
            </a:pPr>
            <a:r>
              <a:rPr b="1" lang="en-US" sz="5300">
                <a:solidFill>
                  <a:srgbClr val="38761D"/>
                </a:solidFill>
              </a:rPr>
              <a:t>Critical Section Problem</a:t>
            </a:r>
            <a:endParaRPr b="1" sz="5300">
              <a:solidFill>
                <a:srgbClr val="38761D"/>
              </a:solidFill>
            </a:endParaRPr>
          </a:p>
        </p:txBody>
      </p:sp>
      <p:sp>
        <p:nvSpPr>
          <p:cNvPr id="123" name="Google Shape;123;p14"/>
          <p:cNvSpPr txBox="1"/>
          <p:nvPr/>
        </p:nvSpPr>
        <p:spPr>
          <a:xfrm>
            <a:off x="11199750" y="6216650"/>
            <a:ext cx="582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Spectral"/>
                <a:ea typeface="Spectral"/>
                <a:cs typeface="Spectral"/>
                <a:sym typeface="Spectral"/>
              </a:rPr>
              <a:t>FBA</a:t>
            </a:r>
            <a:endParaRPr b="0" i="0" sz="1400" u="none" cap="none" strike="noStrike">
              <a:solidFill>
                <a:srgbClr val="000000"/>
              </a:solidFill>
              <a:latin typeface="Spectral"/>
              <a:ea typeface="Spectral"/>
              <a:cs typeface="Spectral"/>
              <a:sym typeface="Spectr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Faisal Bin Ashraf</dc:creator>
</cp:coreProperties>
</file>