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664"/>
    <a:srgbClr val="046C51"/>
    <a:srgbClr val="059F77"/>
    <a:srgbClr val="009A46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162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73"/>
          <c:y val="0.14075630252100899"/>
          <c:w val="0.73569580170699289"/>
          <c:h val="0.67016806722689293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48398720"/>
        <c:axId val="48401024"/>
      </c:scatterChart>
      <c:valAx>
        <c:axId val="48398720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29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48401024"/>
        <c:crosses val="autoZero"/>
        <c:crossBetween val="midCat"/>
      </c:valAx>
      <c:valAx>
        <c:axId val="48401024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429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4839872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243"/>
          <c:y val="0.9390756302521035"/>
          <c:w val="0.44414228028977742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02.05.2010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</a:t>
            </a:r>
            <a:r>
              <a:rPr lang="en-US" smtClean="0"/>
              <a:t>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</a:t>
            </a:r>
            <a:r>
              <a:rPr lang="en-US" dirty="0" smtClean="0"/>
              <a:t>+&gt;: </a:t>
            </a:r>
            <a:br>
              <a:rPr lang="en-US" dirty="0" smtClean="0"/>
            </a:br>
            <a:r>
              <a:rPr lang="en-US" dirty="0" smtClean="0"/>
              <a:t>{ T </a:t>
            </a:r>
            <a:r>
              <a:rPr lang="en-US" dirty="0" smtClean="0"/>
              <a:t>a, b</a:t>
            </a:r>
            <a:r>
              <a:rPr lang="en-US" dirty="0" smtClean="0"/>
              <a:t>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validaters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857628"/>
            <a:ext cx="857256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5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. . .  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3047</Words>
  <Application>Microsoft Office PowerPoint</Application>
  <PresentationFormat>Bildschirmpräsentation (4:3)</PresentationFormat>
  <Paragraphs>592</Paragraphs>
  <Slides>44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Validaters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181</cp:revision>
  <dcterms:created xsi:type="dcterms:W3CDTF">2010-04-13T11:53:04Z</dcterms:created>
  <dcterms:modified xsi:type="dcterms:W3CDTF">2010-05-02T20:48:51Z</dcterms:modified>
</cp:coreProperties>
</file>