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64"/>
    <a:srgbClr val="046C51"/>
    <a:srgbClr val="059F77"/>
    <a:srgbClr val="009A46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211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84"/>
          <c:y val="0.14075630252100912"/>
          <c:w val="0.73569580170699334"/>
          <c:h val="0.67016806722689348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37847424"/>
        <c:axId val="37849728"/>
      </c:scatterChart>
      <c:valAx>
        <c:axId val="37847424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3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7849728"/>
        <c:crosses val="autoZero"/>
        <c:crossBetween val="midCat"/>
      </c:valAx>
      <c:valAx>
        <c:axId val="37849728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492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3784742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88"/>
          <c:y val="0.93907563025210405"/>
          <c:w val="0.44414228028977776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04.05.2010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</a:t>
            </a:r>
            <a:r>
              <a:rPr lang="en-US" sz="2500" dirty="0" smtClean="0"/>
              <a:t>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in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3034</Words>
  <Application>Microsoft Office PowerPoint</Application>
  <PresentationFormat>Bildschirmpräsentation (4:3)</PresentationFormat>
  <Paragraphs>587</Paragraphs>
  <Slides>44</Slides>
  <Notes>2</Notes>
  <HiddenSlides>10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197</cp:revision>
  <dcterms:created xsi:type="dcterms:W3CDTF">2010-04-13T11:53:04Z</dcterms:created>
  <dcterms:modified xsi:type="dcterms:W3CDTF">2010-05-04T21:51:24Z</dcterms:modified>
</cp:coreProperties>
</file>