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0"/>
  </p:notesMasterIdLst>
  <p:sldIdLst>
    <p:sldId id="256" r:id="rId2"/>
    <p:sldId id="257" r:id="rId3"/>
    <p:sldId id="287" r:id="rId4"/>
    <p:sldId id="286" r:id="rId5"/>
    <p:sldId id="285" r:id="rId6"/>
    <p:sldId id="305" r:id="rId7"/>
    <p:sldId id="306" r:id="rId8"/>
    <p:sldId id="259" r:id="rId9"/>
    <p:sldId id="275" r:id="rId10"/>
    <p:sldId id="276" r:id="rId11"/>
    <p:sldId id="279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70" r:id="rId22"/>
    <p:sldId id="272" r:id="rId23"/>
    <p:sldId id="274" r:id="rId24"/>
    <p:sldId id="308" r:id="rId25"/>
    <p:sldId id="291" r:id="rId26"/>
    <p:sldId id="284" r:id="rId27"/>
    <p:sldId id="290" r:id="rId28"/>
    <p:sldId id="292" r:id="rId29"/>
    <p:sldId id="293" r:id="rId30"/>
    <p:sldId id="298" r:id="rId31"/>
    <p:sldId id="299" r:id="rId32"/>
    <p:sldId id="300" r:id="rId33"/>
    <p:sldId id="301" r:id="rId34"/>
    <p:sldId id="294" r:id="rId35"/>
    <p:sldId id="297" r:id="rId36"/>
    <p:sldId id="302" r:id="rId37"/>
    <p:sldId id="281" r:id="rId38"/>
    <p:sldId id="307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048664"/>
    <a:srgbClr val="046C51"/>
    <a:srgbClr val="059F77"/>
    <a:srgbClr val="A0BDDC"/>
    <a:srgbClr val="598BC1"/>
    <a:srgbClr val="82C1C4"/>
    <a:srgbClr val="386494"/>
    <a:srgbClr val="263C9A"/>
    <a:srgbClr val="0015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323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512"/>
          <c:y val="0.14075630252100949"/>
          <c:w val="0.73569580170699445"/>
          <c:h val="0.67016806722689481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59147008"/>
        <c:axId val="59149312"/>
      </c:scatterChart>
      <c:valAx>
        <c:axId val="59147008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58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59149312"/>
        <c:crosses val="autoZero"/>
        <c:crossBetween val="midCat"/>
      </c:valAx>
      <c:valAx>
        <c:axId val="59149312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61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5914700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377"/>
          <c:y val="0.93907563025210539"/>
          <c:w val="0.44414228028977848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10.05.2010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legiasoft.com/quickcheck/index.html" TargetMode="External"/><Relationship Id="rId2" Type="http://schemas.openxmlformats.org/officeDocument/2006/relationships/hyperlink" Target="http://en.wikipedia.org/wiki/QuickChe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by means of a </a:t>
            </a:r>
            <a:r>
              <a:rPr lang="en-US" dirty="0" smtClean="0">
                <a:solidFill>
                  <a:srgbClr val="0070C0"/>
                </a:solidFill>
              </a:rPr>
              <a:t>minimal counter example </a:t>
            </a:r>
          </a:p>
          <a:p>
            <a:pPr lvl="1"/>
            <a:r>
              <a:rPr lang="en-US" dirty="0" smtClean="0"/>
              <a:t>providing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proof of existence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and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minimized</a:t>
            </a:r>
            <a:r>
              <a:rPr lang="en-US" dirty="0" smtClean="0"/>
              <a:t> test case (</a:t>
            </a:r>
            <a:r>
              <a:rPr lang="en-US" dirty="0" smtClean="0">
                <a:solidFill>
                  <a:srgbClr val="0070C0"/>
                </a:solidFill>
              </a:rPr>
              <a:t>simplifying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ym typeface="Wingdings" pitchFamily="2" charset="2"/>
                </a:rPr>
                <a:t></a:t>
              </a:r>
              <a:endParaRPr lang="en-US" b="1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The duty of writing test is replaced by the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challenge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rgbClr val="0070C0"/>
                </a:solidFill>
              </a:rPr>
              <a:t>developing laws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 </a:t>
            </a:r>
            <a:r>
              <a:rPr lang="en-US" sz="2200" dirty="0" smtClean="0"/>
              <a:t>→ 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Instance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  <a:tailEnd type="diamond" w="lg" len="lg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2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specific 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671549"/>
            <a:ext cx="857256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different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simulations.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[1] </a:t>
            </a:r>
            <a:r>
              <a:rPr lang="en-US" sz="2000" dirty="0" err="1" smtClean="0"/>
              <a:t>Claessen</a:t>
            </a:r>
            <a:r>
              <a:rPr lang="en-US" sz="2000" dirty="0" smtClean="0"/>
              <a:t>, K. and J. Hughes, </a:t>
            </a:r>
            <a:r>
              <a:rPr lang="en-US" sz="2000" i="1" dirty="0" err="1" smtClean="0"/>
              <a:t>QuickCheck</a:t>
            </a:r>
            <a:r>
              <a:rPr lang="en-US" sz="2000" i="1" dirty="0" smtClean="0"/>
              <a:t>: a lightweight tool for random testing of Haskell programs</a:t>
            </a:r>
            <a:r>
              <a:rPr lang="en-US" sz="2000" dirty="0" smtClean="0"/>
              <a:t>, in: </a:t>
            </a:r>
            <a:r>
              <a:rPr lang="en-US" sz="2000" i="1" dirty="0" smtClean="0"/>
              <a:t>ICFP ’00: Proceedings of the fifth ACM SIGPLAN,  international conference on Functional programming </a:t>
            </a:r>
            <a:r>
              <a:rPr lang="en-US" sz="2000" dirty="0" smtClean="0"/>
              <a:t>(2000), pp. 268–279.</a:t>
            </a:r>
          </a:p>
          <a:p>
            <a:r>
              <a:rPr lang="de-DE" sz="2000" dirty="0" smtClean="0"/>
              <a:t>[2]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  <a:p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3307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Bagge</a:t>
            </a:r>
            <a:r>
              <a:rPr lang="en-US" dirty="0" smtClean="0"/>
              <a:t> &amp; </a:t>
            </a:r>
            <a:r>
              <a:rPr lang="en-US" dirty="0" err="1" smtClean="0"/>
              <a:t>Haveraaen</a:t>
            </a:r>
            <a:r>
              <a:rPr lang="en-US" dirty="0" smtClean="0"/>
              <a:t> (2008)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Axiom Based</a:t>
            </a:r>
            <a:r>
              <a:rPr lang="en-US" dirty="0" smtClean="0"/>
              <a:t> Transformation:</a:t>
            </a:r>
            <a:br>
              <a:rPr lang="en-US" dirty="0" smtClean="0"/>
            </a:br>
            <a:r>
              <a:rPr lang="en-US" dirty="0" err="1" smtClean="0"/>
              <a:t>Optimisation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"Using axioms as test oracles</a:t>
            </a:r>
            <a:r>
              <a:rPr lang="en-US" baseline="30000" dirty="0" smtClean="0">
                <a:solidFill>
                  <a:srgbClr val="0070C0"/>
                </a:solidFill>
              </a:rPr>
              <a:t>[2]</a:t>
            </a:r>
            <a:r>
              <a:rPr lang="en-US" dirty="0" smtClean="0"/>
              <a:t> is straight-forward – fill in test data for the free variables, and see if the axiom evaluates to true […]. It is a pity this kind of </a:t>
            </a:r>
            <a:r>
              <a:rPr lang="en-US" dirty="0" smtClean="0">
                <a:solidFill>
                  <a:srgbClr val="0070C0"/>
                </a:solidFill>
              </a:rPr>
              <a:t>specification-based testing</a:t>
            </a:r>
            <a:r>
              <a:rPr lang="en-US" dirty="0" smtClean="0"/>
              <a:t> isn’t made more apparent in the upcoming standard, as 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would be a good motivation for actually writing axioms</a:t>
            </a:r>
            <a:r>
              <a:rPr lang="en-US" dirty="0" smtClean="0"/>
              <a:t> in programs."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4282" y="5127981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de-DE" sz="2000" dirty="0" smtClean="0"/>
              <a:t>[2]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Tool Whose Time Has Come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>
                <a:hlinkClick r:id="rId2"/>
              </a:rPr>
              <a:t>QuickCheck</a:t>
            </a:r>
            <a:r>
              <a:rPr lang="en-US" sz="2800" dirty="0" smtClean="0"/>
              <a:t> for Haskell [1] …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has been re-implemented for many </a:t>
            </a:r>
            <a:r>
              <a:rPr lang="en-US" sz="2800" dirty="0" smtClean="0">
                <a:solidFill>
                  <a:srgbClr val="0070C0"/>
                </a:solidFill>
              </a:rPr>
              <a:t>functional languages</a:t>
            </a:r>
            <a:r>
              <a:rPr lang="en-US" sz="2800" dirty="0" smtClean="0"/>
              <a:t>, among them </a:t>
            </a:r>
            <a:r>
              <a:rPr lang="en-US" sz="2800" dirty="0" err="1" smtClean="0"/>
              <a:t>Erlang</a:t>
            </a:r>
            <a:r>
              <a:rPr lang="en-US" sz="2800" dirty="0" smtClean="0"/>
              <a:t>, Scheme, ML but also for object-oriented ones like Java and recently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… for C++ as </a:t>
            </a:r>
            <a:r>
              <a:rPr lang="en-US" sz="2800" dirty="0" err="1" smtClean="0">
                <a:hlinkClick r:id="rId3"/>
              </a:rPr>
              <a:t>QuickCheck</a:t>
            </a:r>
            <a:r>
              <a:rPr lang="en-US" sz="2800" dirty="0" smtClean="0">
                <a:hlinkClick r:id="rId3"/>
              </a:rPr>
              <a:t>++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2714</Words>
  <Application>Microsoft Office PowerPoint</Application>
  <PresentationFormat>Bildschirmpräsentation (4:3)</PresentationFormat>
  <Paragraphs>511</Paragraphs>
  <Slides>38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Cronus</vt:lpstr>
      <vt:lpstr>JOACHIM FAULHABER  Boost.Alabaster A Law Based Tester</vt:lpstr>
      <vt:lpstr>A Short Definition</vt:lpstr>
      <vt:lpstr>A Short Historie</vt:lpstr>
      <vt:lpstr>Experiences and Outlook</vt:lpstr>
      <vt:lpstr>Today</vt:lpstr>
      <vt:lpstr>Related Work</vt:lpstr>
      <vt:lpstr>A Tool Whose Time Has Come</vt:lpstr>
      <vt:lpstr>Motivation</vt:lpstr>
      <vt:lpstr>Motivation</vt:lpstr>
      <vt:lpstr>Motivation</vt:lpstr>
      <vt:lpstr>Benefits</vt:lpstr>
      <vt:lpstr>Program Evolution</vt:lpstr>
      <vt:lpstr>Most important Aspects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Validation Loop</vt:lpstr>
      <vt:lpstr>Example: Commutativity</vt:lpstr>
      <vt:lpstr>Design: Concept Validator</vt:lpstr>
      <vt:lpstr>Design: Concept Validator</vt:lpstr>
      <vt:lpstr>Example: Monoid Validator</vt:lpstr>
      <vt:lpstr>Example: Composing Validators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Thanks to</vt:lpstr>
      <vt:lpstr>References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237</cp:revision>
  <dcterms:created xsi:type="dcterms:W3CDTF">2010-04-13T11:53:04Z</dcterms:created>
  <dcterms:modified xsi:type="dcterms:W3CDTF">2010-05-10T07:39:20Z</dcterms:modified>
</cp:coreProperties>
</file>