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64"/>
    <a:srgbClr val="046C51"/>
    <a:srgbClr val="059F77"/>
    <a:srgbClr val="009A46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2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81"/>
          <c:y val="0.14075630252100907"/>
          <c:w val="0.73569580170699322"/>
          <c:h val="0.67016806722689326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66633728"/>
        <c:axId val="66635648"/>
      </c:scatterChart>
      <c:valAx>
        <c:axId val="66633728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36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6635648"/>
        <c:crosses val="autoZero"/>
        <c:crossBetween val="midCat"/>
      </c:valAx>
      <c:valAx>
        <c:axId val="66635648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478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663372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77"/>
          <c:y val="0.93907563025210394"/>
          <c:w val="0.44414228028977765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03.05.2010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by means of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minimal counter </a:t>
            </a:r>
            <a:r>
              <a:rPr lang="en-US" dirty="0" smtClean="0">
                <a:solidFill>
                  <a:srgbClr val="0070C0"/>
                </a:solidFill>
              </a:rPr>
              <a:t>example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validaters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smtClean="0"/>
              <a:t>Profiling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in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3038</Words>
  <Application>Microsoft Office PowerPoint</Application>
  <PresentationFormat>Bildschirmpräsentation (4:3)</PresentationFormat>
  <Paragraphs>588</Paragraphs>
  <Slides>44</Slides>
  <Notes>2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Validaters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195</cp:revision>
  <dcterms:created xsi:type="dcterms:W3CDTF">2010-04-13T11:53:04Z</dcterms:created>
  <dcterms:modified xsi:type="dcterms:W3CDTF">2010-05-03T22:50:54Z</dcterms:modified>
</cp:coreProperties>
</file>