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8"/>
  </p:notesMasterIdLst>
  <p:sldIdLst>
    <p:sldId id="309" r:id="rId2"/>
    <p:sldId id="311" r:id="rId3"/>
    <p:sldId id="312" r:id="rId4"/>
    <p:sldId id="313" r:id="rId5"/>
    <p:sldId id="314" r:id="rId6"/>
    <p:sldId id="315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2776"/>
    <a:srgbClr val="009A46"/>
    <a:srgbClr val="048664"/>
    <a:srgbClr val="046C51"/>
    <a:srgbClr val="059F77"/>
    <a:srgbClr val="A0BDDC"/>
    <a:srgbClr val="598BC1"/>
    <a:srgbClr val="82C1C4"/>
    <a:srgbClr val="38649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12.05.2010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929586" y="6404984"/>
            <a:ext cx="906566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786710" y="6404984"/>
            <a:ext cx="104944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2800" dirty="0" smtClean="0"/>
              <a:t>A Remedy for the Review Manager Starvation.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Where is the motivation?</a:t>
            </a:r>
          </a:p>
          <a:p>
            <a:r>
              <a:rPr lang="en-US" sz="2800" dirty="0" smtClean="0"/>
              <a:t>A desire to </a:t>
            </a:r>
            <a:r>
              <a:rPr lang="en-US" sz="2800" dirty="0" smtClean="0">
                <a:solidFill>
                  <a:srgbClr val="0070C0"/>
                </a:solidFill>
              </a:rPr>
              <a:t>contribute</a:t>
            </a:r>
            <a:r>
              <a:rPr lang="en-US" sz="2800" dirty="0" smtClean="0"/>
              <a:t> something useful</a:t>
            </a:r>
          </a:p>
          <a:p>
            <a:r>
              <a:rPr lang="en-US" sz="2800" dirty="0" smtClean="0"/>
              <a:t>A passion for high </a:t>
            </a:r>
            <a:r>
              <a:rPr lang="en-US" sz="2800" dirty="0" smtClean="0">
                <a:solidFill>
                  <a:srgbClr val="0070C0"/>
                </a:solidFill>
              </a:rPr>
              <a:t>quality generic programming</a:t>
            </a:r>
          </a:p>
          <a:p>
            <a:r>
              <a:rPr lang="en-US" sz="2800" dirty="0" smtClean="0"/>
              <a:t>A passion for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my</a:t>
            </a:r>
            <a:r>
              <a:rPr lang="en-US" sz="2800" dirty="0" smtClean="0"/>
              <a:t> specific library idea</a:t>
            </a:r>
          </a:p>
          <a:p>
            <a:r>
              <a:rPr lang="en-US" sz="2800" dirty="0" smtClean="0"/>
              <a:t>A desire to get the </a:t>
            </a:r>
            <a:r>
              <a:rPr lang="en-US" sz="2800" dirty="0" smtClean="0">
                <a:solidFill>
                  <a:srgbClr val="0070C0"/>
                </a:solidFill>
              </a:rPr>
              <a:t>approval</a:t>
            </a:r>
            <a:r>
              <a:rPr lang="en-US" sz="2800" dirty="0" smtClean="0"/>
              <a:t> of experts</a:t>
            </a:r>
          </a:p>
          <a:p>
            <a:r>
              <a:rPr lang="en-US" sz="2800" dirty="0" smtClean="0"/>
              <a:t>The motivation is at the contributors side 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before </a:t>
            </a:r>
            <a:r>
              <a:rPr lang="en-US" sz="2800" dirty="0" smtClean="0"/>
              <a:t>their library gets accepted.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=&gt; High motivation to fulfill high standards.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Let’s make it more difficult!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Precondition for a submission of a library for formal review.</a:t>
            </a:r>
          </a:p>
          <a:p>
            <a:r>
              <a:rPr lang="en-US" sz="2800" dirty="0" smtClean="0"/>
              <a:t>Participating in two formal reviews of other contributor’s libraries.</a:t>
            </a:r>
          </a:p>
          <a:p>
            <a:r>
              <a:rPr lang="en-US" sz="2800" dirty="0" smtClean="0"/>
              <a:t> Taking on the job of a Review Manager Assistant.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2800" dirty="0" smtClean="0"/>
              <a:t>A Review Manager Assistant</a:t>
            </a:r>
          </a:p>
          <a:p>
            <a:r>
              <a:rPr lang="en-US" sz="2800" dirty="0" smtClean="0"/>
              <a:t>does all the work that is necessary to check a library submission, organize the process, moderate and file a final report.</a:t>
            </a:r>
          </a:p>
          <a:p>
            <a:r>
              <a:rPr lang="en-US" sz="2800" dirty="0" smtClean="0"/>
              <a:t>He unburdens the review manager from all kinds of detail work,</a:t>
            </a:r>
          </a:p>
          <a:p>
            <a:r>
              <a:rPr lang="en-US" sz="2800" dirty="0" smtClean="0"/>
              <a:t>learns about all required standards and the typical aspects of a formal review.</a:t>
            </a:r>
          </a:p>
          <a:p>
            <a:r>
              <a:rPr lang="en-US" sz="2800" dirty="0" smtClean="0"/>
              <a:t>gets a wider view of boost that helps to improve his own project.</a:t>
            </a:r>
          </a:p>
          <a:p>
            <a:r>
              <a:rPr lang="en-US" sz="2800" dirty="0" smtClean="0"/>
              <a:t>creates himself as a contributor for others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In case of a clear review result, the review manager’s only job is to declare the result.</a:t>
            </a:r>
          </a:p>
          <a:p>
            <a:r>
              <a:rPr lang="en-US" sz="2800" dirty="0" smtClean="0"/>
              <a:t>Only in case of a controversial result the review manager steps in, examines the problems, and takes a decision from his broader background.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800" dirty="0" smtClean="0"/>
              <a:t>Contributing to boost as a win </a:t>
            </a:r>
            <a:r>
              <a:rPr lang="en-US" sz="2800" dirty="0" err="1" smtClean="0"/>
              <a:t>win</a:t>
            </a:r>
            <a:r>
              <a:rPr lang="en-US" sz="2800" dirty="0" smtClean="0"/>
              <a:t> game.</a:t>
            </a:r>
          </a:p>
          <a:p>
            <a:r>
              <a:rPr lang="en-US" sz="2800" dirty="0" smtClean="0"/>
              <a:t>Provided the contributor is able to fulfill the standards, there will be a certification of a library, even if it is rejected in the formal review.</a:t>
            </a:r>
          </a:p>
          <a:p>
            <a:r>
              <a:rPr lang="en-US" sz="2800" dirty="0" smtClean="0"/>
              <a:t>To be accepted for a formal review will be a desirable goal in itself.</a:t>
            </a:r>
          </a:p>
          <a:p>
            <a:r>
              <a:rPr lang="en-US" sz="2800" dirty="0" smtClean="0"/>
              <a:t>Besides the core libraries, there is a status for associated libraries, that must reach and maintain boost standards (be admissible to a boost formal review).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>
          <a:defRPr kumimoji="0"/>
        </a:defPPr>
      </a:lstStyle>
    </a:sp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378</Words>
  <Application>Microsoft Office PowerPoint</Application>
  <PresentationFormat>Bildschirmpräsentation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Cronus</vt:lpstr>
      <vt:lpstr>Boost broken?</vt:lpstr>
      <vt:lpstr>Boost broken?</vt:lpstr>
      <vt:lpstr>Boost broken?</vt:lpstr>
      <vt:lpstr>Boost broken?</vt:lpstr>
      <vt:lpstr>Boost broken?</vt:lpstr>
      <vt:lpstr>Boost broken?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269</cp:revision>
  <dcterms:created xsi:type="dcterms:W3CDTF">2010-04-13T11:53:04Z</dcterms:created>
  <dcterms:modified xsi:type="dcterms:W3CDTF">2010-05-12T03:16:51Z</dcterms:modified>
</cp:coreProperties>
</file>