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00153E"/>
    <a:srgbClr val="001D58"/>
    <a:srgbClr val="001132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073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51"/>
          <c:y val="0.14075630252100874"/>
          <c:w val="0.735695801706992"/>
          <c:h val="0.67016806722689193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71307648"/>
        <c:axId val="71309952"/>
      </c:scatterChart>
      <c:valAx>
        <c:axId val="71307648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144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1309952"/>
        <c:crosses val="autoZero"/>
        <c:crossBetween val="midCat"/>
      </c:valAx>
      <c:valAx>
        <c:axId val="71309952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318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130764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188"/>
          <c:y val="0.93907563025210228"/>
          <c:w val="0.44414228028977687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30.04.2010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Version 1.0.0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Version 1.0.0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Licence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atea.de/galerie.htm" TargetMode="External"/><Relationship Id="rId7" Type="http://schemas.openxmlformats.org/officeDocument/2006/relationships/hyperlink" Target="http://sourceforge.net/projects/it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pro.com/vault/index.php?action=downloadfile&amp;filename=itl_3_2_0.zip&amp;directory=Containers" TargetMode="External"/><Relationship Id="rId5" Type="http://schemas.openxmlformats.org/officeDocument/2006/relationships/hyperlink" Target="https://svn.boost.org/svn/boost/sandbox/itl/boost/validate/" TargetMode="External"/><Relationship Id="rId4" Type="http://schemas.openxmlformats.org/officeDocument/2006/relationships/hyperlink" Target="http://www.amazon.com/Modern-Design-Generic-Programming-Patterns/dp/020170431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</a:t>
            </a:r>
            <a:r>
              <a:rPr lang="en-US" dirty="0" err="1" smtClean="0"/>
              <a:t>Licence</a:t>
            </a:r>
            <a:r>
              <a:rPr lang="en-US" dirty="0" smtClean="0"/>
              <a:t>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validaters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validates</a:t>
            </a:r>
            <a:r>
              <a:rPr lang="en-US" dirty="0" smtClean="0"/>
              <a:t> the set of laws that are assumed to be valid for that concept: The </a:t>
            </a:r>
            <a:r>
              <a:rPr lang="en-US" dirty="0" smtClean="0">
                <a:solidFill>
                  <a:srgbClr val="0070C0"/>
                </a:solidFill>
              </a:rPr>
              <a:t>semantic constraints</a:t>
            </a:r>
            <a:r>
              <a:rPr lang="en-US" dirty="0" smtClean="0"/>
              <a:t> of the concept.</a:t>
            </a:r>
          </a:p>
          <a:p>
            <a:r>
              <a:rPr lang="en-US" dirty="0" smtClean="0"/>
              <a:t>To develop 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means to develop a </a:t>
            </a:r>
            <a:r>
              <a:rPr lang="en-US" dirty="0" smtClean="0">
                <a:solidFill>
                  <a:srgbClr val="0070C0"/>
                </a:solidFill>
              </a:rPr>
              <a:t>concept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calls law </a:t>
            </a:r>
            <a:r>
              <a:rPr lang="en-US" dirty="0" err="1" smtClean="0"/>
              <a:t>validaters</a:t>
            </a:r>
            <a:r>
              <a:rPr lang="en-US" dirty="0" smtClean="0"/>
              <a:t> or other concept </a:t>
            </a:r>
            <a:r>
              <a:rPr lang="en-US" dirty="0" err="1" smtClean="0"/>
              <a:t>validaters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) to perform a validation.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defines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dirty="0" smtClean="0"/>
              <a:t> for it’s 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3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4"/>
              </a:rPr>
              <a:t>Andrej </a:t>
            </a:r>
            <a:r>
              <a:rPr lang="en-US" sz="2400" dirty="0" err="1" smtClean="0">
                <a:hlinkClick r:id="rId4"/>
              </a:rPr>
              <a:t>Alexandrescu</a:t>
            </a:r>
            <a:r>
              <a:rPr lang="en-US" sz="2400" dirty="0" smtClean="0">
                <a:hlinkClick r:id="rId4"/>
              </a:rPr>
              <a:t> 2001: Modern </a:t>
            </a:r>
            <a:r>
              <a:rPr lang="en-US" sz="2400" dirty="0" err="1" smtClean="0">
                <a:hlinkClick r:id="rId4"/>
              </a:rPr>
              <a:t>c++</a:t>
            </a:r>
            <a:r>
              <a:rPr lang="en-US" sz="2400" dirty="0" smtClean="0">
                <a:hlinkClick r:id="rId4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5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6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7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validaters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interval_set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::set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2857520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857752" y="3214686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Set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  <a:endPara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the same binary </a:t>
            </a:r>
            <a:r>
              <a:rPr lang="en-US" sz="2300" dirty="0" smtClean="0"/>
              <a:t>operation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</a:t>
            </a:r>
            <a:r>
              <a:rPr lang="en-US" sz="2300" dirty="0" smtClean="0"/>
              <a:t>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</a:t>
            </a:r>
            <a:r>
              <a:rPr lang="en-US" sz="2300" dirty="0" smtClean="0"/>
              <a:t>is a function that </a:t>
            </a:r>
            <a:r>
              <a:rPr lang="en-US" sz="2300" dirty="0" smtClean="0"/>
              <a:t>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  <a:endParaRPr lang="en-US" sz="2300" dirty="0" smtClean="0"/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Map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43510"/>
            <a:chOff x="357158" y="4534401"/>
            <a:chExt cx="5608848" cy="1343510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::map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nterval map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nterval map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::map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8632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/>
              <a:t>Program crashes or </a:t>
            </a:r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validaters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Statistical 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fun.</a:t>
            </a:r>
          </a:p>
          <a:p>
            <a:r>
              <a:rPr lang="en-US" dirty="0" smtClean="0"/>
              <a:t>provides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Copyright © Joachim Faulhaber 2010  Distributed under the Boost Software Licence 1.0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</a:t>
            </a:r>
            <a:r>
              <a:rPr lang="en-US" dirty="0" smtClean="0">
                <a:solidFill>
                  <a:srgbClr val="0070C0"/>
                </a:solidFill>
              </a:rPr>
              <a:t>non-boost</a:t>
            </a:r>
            <a:r>
              <a:rPr lang="en-US" dirty="0" smtClean="0"/>
              <a:t> quality and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6" name="Grafik 5" descr="Prussian_Fusili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081" y="1785926"/>
            <a:ext cx="3337242" cy="4071966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</a:t>
                      </a:r>
                      <a:r>
                        <a:rPr lang="en-US" dirty="0" smtClean="0"/>
                        <a:t>aware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aware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Licence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2886</Words>
  <Application>Microsoft Office PowerPoint</Application>
  <PresentationFormat>Bildschirmpräsentation (4:3)</PresentationFormat>
  <Paragraphs>551</Paragraphs>
  <Slides>44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Implementation: Law Validater</vt:lpstr>
      <vt:lpstr>Implementation: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Concept Validater</vt:lpstr>
      <vt:lpstr>Design: Concept Validater</vt:lpstr>
      <vt:lpstr>Example: Monoid Validater</vt:lpstr>
      <vt:lpstr>Example: Composing Validaters</vt:lpstr>
      <vt:lpstr>Generating Type Tests</vt:lpstr>
      <vt:lpstr>Example: itl_set_driver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Finally</vt:lpstr>
      <vt:lpstr>The End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172</cp:revision>
  <dcterms:created xsi:type="dcterms:W3CDTF">2010-04-13T11:53:04Z</dcterms:created>
  <dcterms:modified xsi:type="dcterms:W3CDTF">2010-04-30T20:02:41Z</dcterms:modified>
</cp:coreProperties>
</file>