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35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59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07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48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9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90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39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8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5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04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11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06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068960"/>
            <a:ext cx="26090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 (x86)\Microsoft Office\MEDIA\CAGCAT10\j0293236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609038"/>
            <a:ext cx="782726" cy="57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77995" y="5157192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u="sng" dirty="0" smtClean="0">
                <a:latin typeface="Old English Text MT" pitchFamily="66" charset="0"/>
                <a:ea typeface="Gulim" pitchFamily="34" charset="-127"/>
              </a:rPr>
              <a:t>The.Brain</a:t>
            </a:r>
            <a:endParaRPr lang="de-DE" sz="1600" u="sng" dirty="0">
              <a:latin typeface="Old English Text MT" pitchFamily="66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3341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Rybotycky</dc:creator>
  <cp:lastModifiedBy>Christian Rybotycky</cp:lastModifiedBy>
  <cp:revision>2</cp:revision>
  <dcterms:created xsi:type="dcterms:W3CDTF">2014-11-19T15:22:19Z</dcterms:created>
  <dcterms:modified xsi:type="dcterms:W3CDTF">2014-11-19T15:35:59Z</dcterms:modified>
</cp:coreProperties>
</file>