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35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5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07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4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9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90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39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8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5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0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21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277F-3F4F-4A39-8548-D47EC9B182AF}" type="datetimeFigureOut">
              <a:rPr lang="de-DE" smtClean="0"/>
              <a:t>19.11.2014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47BA-7ED2-495B-8B42-F2DF99120A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06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tian.Rybotycky\AppData\Local\Microsoft\Windows\Temporary Internet Files\Content.IE5\8G5QHDI3\MP90038735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56" y="1600200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589038" y="2060848"/>
            <a:ext cx="112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Poster Compressed" pitchFamily="18" charset="0"/>
                <a:ea typeface="DotumChe" pitchFamily="49" charset="-127"/>
              </a:rPr>
              <a:t>The.Run</a:t>
            </a:r>
            <a:endParaRPr lang="de-DE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Poster Compressed" pitchFamily="18" charset="0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334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Rybotycky</dc:creator>
  <cp:lastModifiedBy>Christian Rybotycky</cp:lastModifiedBy>
  <cp:revision>3</cp:revision>
  <dcterms:created xsi:type="dcterms:W3CDTF">2014-11-19T15:22:19Z</dcterms:created>
  <dcterms:modified xsi:type="dcterms:W3CDTF">2014-11-19T16:26:34Z</dcterms:modified>
</cp:coreProperties>
</file>