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61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4" r:id="rId15"/>
    <p:sldId id="375" r:id="rId16"/>
    <p:sldId id="372" r:id="rId17"/>
    <p:sldId id="373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F9079-D009-4D32-9330-3368427A7A83}" v="4" dt="2023-12-13T10:03:1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226" autoAdjust="0"/>
  </p:normalViewPr>
  <p:slideViewPr>
    <p:cSldViewPr snapToGrid="0">
      <p:cViewPr varScale="1">
        <p:scale>
          <a:sx n="94" d="100"/>
          <a:sy n="9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wad Komo" userId="c1fcb212565c288d" providerId="LiveId" clId="{60FF9079-D009-4D32-9330-3368427A7A83}"/>
    <pc:docChg chg="undo redo custSel modSld">
      <pc:chgData name="Jawad Komo" userId="c1fcb212565c288d" providerId="LiveId" clId="{60FF9079-D009-4D32-9330-3368427A7A83}" dt="2023-12-13T10:04:40.894" v="44" actId="1076"/>
      <pc:docMkLst>
        <pc:docMk/>
      </pc:docMkLst>
      <pc:sldChg chg="addSp delSp modSp mod">
        <pc:chgData name="Jawad Komo" userId="c1fcb212565c288d" providerId="LiveId" clId="{60FF9079-D009-4D32-9330-3368427A7A83}" dt="2023-12-13T10:03:03.337" v="32" actId="1076"/>
        <pc:sldMkLst>
          <pc:docMk/>
          <pc:sldMk cId="391246093" sldId="361"/>
        </pc:sldMkLst>
        <pc:spChg chg="mod">
          <ac:chgData name="Jawad Komo" userId="c1fcb212565c288d" providerId="LiveId" clId="{60FF9079-D009-4D32-9330-3368427A7A83}" dt="2023-12-12T19:45:21.957" v="9" actId="26606"/>
          <ac:spMkLst>
            <pc:docMk/>
            <pc:sldMk cId="391246093" sldId="361"/>
            <ac:spMk id="3" creationId="{1353F689-2E51-BF4F-AE47-7CEB7CC4C52A}"/>
          </ac:spMkLst>
        </pc:spChg>
        <pc:spChg chg="mod">
          <ac:chgData name="Jawad Komo" userId="c1fcb212565c288d" providerId="LiveId" clId="{60FF9079-D009-4D32-9330-3368427A7A83}" dt="2023-12-12T19:45:21.957" v="9" actId="26606"/>
          <ac:spMkLst>
            <pc:docMk/>
            <pc:sldMk cId="391246093" sldId="361"/>
            <ac:spMk id="4" creationId="{A17F80A9-6337-524E-AC61-32C5AFEE8E6D}"/>
          </ac:spMkLst>
        </pc:spChg>
        <pc:spChg chg="mod">
          <ac:chgData name="Jawad Komo" userId="c1fcb212565c288d" providerId="LiveId" clId="{60FF9079-D009-4D32-9330-3368427A7A83}" dt="2023-12-12T19:45:21.957" v="9" actId="26606"/>
          <ac:spMkLst>
            <pc:docMk/>
            <pc:sldMk cId="391246093" sldId="361"/>
            <ac:spMk id="5" creationId="{2E803E71-3088-0347-9BCC-16ADB551CCC8}"/>
          </ac:spMkLst>
        </pc:spChg>
        <pc:spChg chg="mod ord">
          <ac:chgData name="Jawad Komo" userId="c1fcb212565c288d" providerId="LiveId" clId="{60FF9079-D009-4D32-9330-3368427A7A83}" dt="2023-12-12T19:45:21.957" v="9" actId="26606"/>
          <ac:spMkLst>
            <pc:docMk/>
            <pc:sldMk cId="391246093" sldId="361"/>
            <ac:spMk id="6" creationId="{66F3960A-D260-8445-A153-0B674474CEBD}"/>
          </ac:spMkLst>
        </pc:spChg>
        <pc:spChg chg="mod ord">
          <ac:chgData name="Jawad Komo" userId="c1fcb212565c288d" providerId="LiveId" clId="{60FF9079-D009-4D32-9330-3368427A7A83}" dt="2023-12-12T19:45:21.957" v="9" actId="26606"/>
          <ac:spMkLst>
            <pc:docMk/>
            <pc:sldMk cId="391246093" sldId="361"/>
            <ac:spMk id="7" creationId="{F37669F0-EA6D-6B46-AF0E-A9C2D1F223DB}"/>
          </ac:spMkLst>
        </pc:spChg>
        <pc:picChg chg="add del mod ord">
          <ac:chgData name="Jawad Komo" userId="c1fcb212565c288d" providerId="LiveId" clId="{60FF9079-D009-4D32-9330-3368427A7A83}" dt="2023-12-13T09:50:54.230" v="22" actId="478"/>
          <ac:picMkLst>
            <pc:docMk/>
            <pc:sldMk cId="391246093" sldId="361"/>
            <ac:picMk id="8" creationId="{220C7517-0C94-7071-D734-FD2C6ECBC97B}"/>
          </ac:picMkLst>
        </pc:picChg>
        <pc:picChg chg="add mod">
          <ac:chgData name="Jawad Komo" userId="c1fcb212565c288d" providerId="LiveId" clId="{60FF9079-D009-4D32-9330-3368427A7A83}" dt="2023-12-13T10:03:03.337" v="32" actId="1076"/>
          <ac:picMkLst>
            <pc:docMk/>
            <pc:sldMk cId="391246093" sldId="361"/>
            <ac:picMk id="9" creationId="{B42EACC3-AF7A-171E-3A19-E91D844854BA}"/>
          </ac:picMkLst>
        </pc:picChg>
        <pc:picChg chg="del">
          <ac:chgData name="Jawad Komo" userId="c1fcb212565c288d" providerId="LiveId" clId="{60FF9079-D009-4D32-9330-3368427A7A83}" dt="2023-12-12T19:44:48.797" v="0" actId="478"/>
          <ac:picMkLst>
            <pc:docMk/>
            <pc:sldMk cId="391246093" sldId="361"/>
            <ac:picMk id="10" creationId="{8F82BBED-B041-152C-3C14-96B0E9B82919}"/>
          </ac:picMkLst>
        </pc:picChg>
      </pc:sldChg>
      <pc:sldChg chg="addSp delSp modSp mod">
        <pc:chgData name="Jawad Komo" userId="c1fcb212565c288d" providerId="LiveId" clId="{60FF9079-D009-4D32-9330-3368427A7A83}" dt="2023-12-13T10:03:29.655" v="39" actId="1076"/>
        <pc:sldMkLst>
          <pc:docMk/>
          <pc:sldMk cId="2296080011" sldId="365"/>
        </pc:sldMkLst>
        <pc:spChg chg="mod">
          <ac:chgData name="Jawad Komo" userId="c1fcb212565c288d" providerId="LiveId" clId="{60FF9079-D009-4D32-9330-3368427A7A83}" dt="2023-12-12T19:50:15.636" v="19" actId="26606"/>
          <ac:spMkLst>
            <pc:docMk/>
            <pc:sldMk cId="2296080011" sldId="365"/>
            <ac:spMk id="3" creationId="{1353F689-2E51-BF4F-AE47-7CEB7CC4C52A}"/>
          </ac:spMkLst>
        </pc:spChg>
        <pc:spChg chg="mod">
          <ac:chgData name="Jawad Komo" userId="c1fcb212565c288d" providerId="LiveId" clId="{60FF9079-D009-4D32-9330-3368427A7A83}" dt="2023-12-12T19:50:15.636" v="19" actId="26606"/>
          <ac:spMkLst>
            <pc:docMk/>
            <pc:sldMk cId="2296080011" sldId="365"/>
            <ac:spMk id="4" creationId="{A17F80A9-6337-524E-AC61-32C5AFEE8E6D}"/>
          </ac:spMkLst>
        </pc:spChg>
        <pc:spChg chg="mod">
          <ac:chgData name="Jawad Komo" userId="c1fcb212565c288d" providerId="LiveId" clId="{60FF9079-D009-4D32-9330-3368427A7A83}" dt="2023-12-12T19:50:15.636" v="19" actId="26606"/>
          <ac:spMkLst>
            <pc:docMk/>
            <pc:sldMk cId="2296080011" sldId="365"/>
            <ac:spMk id="5" creationId="{2E803E71-3088-0347-9BCC-16ADB551CCC8}"/>
          </ac:spMkLst>
        </pc:spChg>
        <pc:spChg chg="mod ord">
          <ac:chgData name="Jawad Komo" userId="c1fcb212565c288d" providerId="LiveId" clId="{60FF9079-D009-4D32-9330-3368427A7A83}" dt="2023-12-12T19:50:15.636" v="19" actId="26606"/>
          <ac:spMkLst>
            <pc:docMk/>
            <pc:sldMk cId="2296080011" sldId="365"/>
            <ac:spMk id="6" creationId="{66F3960A-D260-8445-A153-0B674474CEBD}"/>
          </ac:spMkLst>
        </pc:spChg>
        <pc:spChg chg="mod ord">
          <ac:chgData name="Jawad Komo" userId="c1fcb212565c288d" providerId="LiveId" clId="{60FF9079-D009-4D32-9330-3368427A7A83}" dt="2023-12-12T19:50:15.636" v="19" actId="26606"/>
          <ac:spMkLst>
            <pc:docMk/>
            <pc:sldMk cId="2296080011" sldId="365"/>
            <ac:spMk id="7" creationId="{F37669F0-EA6D-6B46-AF0E-A9C2D1F223DB}"/>
          </ac:spMkLst>
        </pc:spChg>
        <pc:picChg chg="add del mod ord">
          <ac:chgData name="Jawad Komo" userId="c1fcb212565c288d" providerId="LiveId" clId="{60FF9079-D009-4D32-9330-3368427A7A83}" dt="2023-12-13T10:03:11.171" v="33" actId="478"/>
          <ac:picMkLst>
            <pc:docMk/>
            <pc:sldMk cId="2296080011" sldId="365"/>
            <ac:picMk id="8" creationId="{DAD7D4D4-9BC1-0C92-B327-16B87E571A66}"/>
          </ac:picMkLst>
        </pc:picChg>
        <pc:picChg chg="add mod">
          <ac:chgData name="Jawad Komo" userId="c1fcb212565c288d" providerId="LiveId" clId="{60FF9079-D009-4D32-9330-3368427A7A83}" dt="2023-12-13T10:03:29.655" v="39" actId="1076"/>
          <ac:picMkLst>
            <pc:docMk/>
            <pc:sldMk cId="2296080011" sldId="365"/>
            <ac:picMk id="9" creationId="{E5B9AE3E-71AF-E924-1104-3E070E38A9E2}"/>
          </ac:picMkLst>
        </pc:picChg>
        <pc:picChg chg="del">
          <ac:chgData name="Jawad Komo" userId="c1fcb212565c288d" providerId="LiveId" clId="{60FF9079-D009-4D32-9330-3368427A7A83}" dt="2023-12-12T19:50:04.700" v="15" actId="478"/>
          <ac:picMkLst>
            <pc:docMk/>
            <pc:sldMk cId="2296080011" sldId="365"/>
            <ac:picMk id="10" creationId="{8F82BBED-B041-152C-3C14-96B0E9B82919}"/>
          </ac:picMkLst>
        </pc:picChg>
      </pc:sldChg>
      <pc:sldChg chg="addSp delSp modSp mod">
        <pc:chgData name="Jawad Komo" userId="c1fcb212565c288d" providerId="LiveId" clId="{60FF9079-D009-4D32-9330-3368427A7A83}" dt="2023-12-13T10:04:40.894" v="44" actId="1076"/>
        <pc:sldMkLst>
          <pc:docMk/>
          <pc:sldMk cId="86633163" sldId="367"/>
        </pc:sldMkLst>
        <pc:picChg chg="add mod">
          <ac:chgData name="Jawad Komo" userId="c1fcb212565c288d" providerId="LiveId" clId="{60FF9079-D009-4D32-9330-3368427A7A83}" dt="2023-12-13T10:04:40.894" v="44" actId="1076"/>
          <ac:picMkLst>
            <pc:docMk/>
            <pc:sldMk cId="86633163" sldId="367"/>
            <ac:picMk id="8" creationId="{8F3F0BEA-10DA-2F02-ACB7-73860A575BB0}"/>
          </ac:picMkLst>
        </pc:picChg>
        <pc:picChg chg="del">
          <ac:chgData name="Jawad Komo" userId="c1fcb212565c288d" providerId="LiveId" clId="{60FF9079-D009-4D32-9330-3368427A7A83}" dt="2023-12-13T10:04:26.466" v="40" actId="478"/>
          <ac:picMkLst>
            <pc:docMk/>
            <pc:sldMk cId="86633163" sldId="367"/>
            <ac:picMk id="16" creationId="{980420E6-7D5B-14F1-6395-EAB977F225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14/12/2023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87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11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09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48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84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0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57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29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14 décembre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14 décembre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14 décembre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14 décembre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14 décembre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14 décembre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14 décembre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14 décembre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14 décembre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14 décembre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 dirty="0"/>
              <a:t>Soutenance SAE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394047"/>
          </a:xfrm>
        </p:spPr>
        <p:txBody>
          <a:bodyPr rtlCol="0"/>
          <a:lstStyle/>
          <a:p>
            <a:pPr rtl="0"/>
            <a:r>
              <a:rPr lang="fr-FR" dirty="0"/>
              <a:t>BECHARD Maxime </a:t>
            </a:r>
          </a:p>
          <a:p>
            <a:pPr rtl="0"/>
            <a:r>
              <a:rPr lang="fr-FR" dirty="0"/>
              <a:t>BENCERGUI Timothée</a:t>
            </a:r>
          </a:p>
          <a:p>
            <a:pPr rtl="0"/>
            <a:r>
              <a:rPr lang="fr-FR" dirty="0"/>
              <a:t>KOMODZINSKI Jawad</a:t>
            </a:r>
          </a:p>
          <a:p>
            <a:pPr rtl="0"/>
            <a:r>
              <a:rPr lang="fr-FR" dirty="0"/>
              <a:t>RYSAK Hugo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BAF7AF-EAD1-E70F-1188-3EAD938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 dirty="0"/>
              <a:t>Planning itération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EE9CB-E562-3A58-9315-0A9DCAD858C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C0F-09C4-677C-5637-D34C03D6E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AF769-F46B-F97A-3C34-23688C1EDF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10</a:t>
            </a:fld>
            <a:endParaRPr lang="fr-FR"/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6B047EFF-0F7C-8FA9-B76E-75FFD46528E4}"/>
              </a:ext>
            </a:extLst>
          </p:cNvPr>
          <p:cNvSpPr txBox="1">
            <a:spLocks/>
          </p:cNvSpPr>
          <p:nvPr/>
        </p:nvSpPr>
        <p:spPr>
          <a:xfrm>
            <a:off x="6302050" y="2289361"/>
            <a:ext cx="5143501" cy="3558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F3702B4-DB21-82D4-7D0A-40FCA3E3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039" y="2068500"/>
            <a:ext cx="6637595" cy="177561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7AB0803-376A-7D5D-D08C-7477D2D1E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866" y="4068854"/>
            <a:ext cx="6553768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BAF7AF-EAD1-E70F-1188-3EAD938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 dirty="0"/>
              <a:t>Planning itération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EE9CB-E562-3A58-9315-0A9DCAD858C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C0F-09C4-677C-5637-D34C03D6E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AF769-F46B-F97A-3C34-23688C1EDF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11</a:t>
            </a:fld>
            <a:endParaRPr lang="fr-FR"/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6B047EFF-0F7C-8FA9-B76E-75FFD46528E4}"/>
              </a:ext>
            </a:extLst>
          </p:cNvPr>
          <p:cNvSpPr txBox="1">
            <a:spLocks/>
          </p:cNvSpPr>
          <p:nvPr/>
        </p:nvSpPr>
        <p:spPr>
          <a:xfrm>
            <a:off x="6302050" y="2289361"/>
            <a:ext cx="5143501" cy="3558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C5D3BC-52E3-29B4-82B8-DB92A594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66" y="2064621"/>
            <a:ext cx="6538527" cy="19127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C06B97B-7DF4-4067-531B-47D17D09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866" y="4041868"/>
            <a:ext cx="6538527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BAF7AF-EAD1-E70F-1188-3EAD938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 dirty="0"/>
              <a:t>Planning itération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EE9CB-E562-3A58-9315-0A9DCAD858C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C0F-09C4-677C-5637-D34C03D6E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AF769-F46B-F97A-3C34-23688C1EDF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12</a:t>
            </a:fld>
            <a:endParaRPr lang="fr-FR"/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6B047EFF-0F7C-8FA9-B76E-75FFD46528E4}"/>
              </a:ext>
            </a:extLst>
          </p:cNvPr>
          <p:cNvSpPr txBox="1">
            <a:spLocks/>
          </p:cNvSpPr>
          <p:nvPr/>
        </p:nvSpPr>
        <p:spPr>
          <a:xfrm>
            <a:off x="6302050" y="2289361"/>
            <a:ext cx="5143501" cy="3558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6A024D-D407-309E-C215-105A3250F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66" y="2228535"/>
            <a:ext cx="6538527" cy="16765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4662316-D028-80DB-AA61-B1847F182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108" y="4061303"/>
            <a:ext cx="6523285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BAF7AF-EAD1-E70F-1188-3EAD938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 dirty="0"/>
              <a:t>Diagramme De Classe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BFC529-D2D0-4267-4426-BEBFFDE7E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 Java obtenue à la fin de la première itération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EE9CB-E562-3A58-9315-0A9DCAD858C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C0F-09C4-677C-5637-D34C03D6E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AF769-F46B-F97A-3C34-23688C1EDF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9" name="Image 8" descr="Une image contenant texte, diagramme, reçu, Plan&#10;&#10;Description générée automatiquement">
            <a:extLst>
              <a:ext uri="{FF2B5EF4-FFF2-40B4-BE49-F238E27FC236}">
                <a16:creationId xmlns:a16="http://schemas.microsoft.com/office/drawing/2014/main" id="{B76DCFDA-E0CB-76D1-C438-EC67EE21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51" y="2932817"/>
            <a:ext cx="9816272" cy="2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5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BAF7AF-EAD1-E70F-1188-3EAD938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27642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 dirty="0"/>
              <a:t>Présentation De La Maquette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EE9CB-E562-3A58-9315-0A9DCAD858C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C0F-09C4-677C-5637-D34C03D6E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AF769-F46B-F97A-3C34-23688C1EDF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8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01. Cas D’Utilisation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Présentation des CU de l’application et des fonctionnalités disponible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pPr rtl="0"/>
            <a:r>
              <a:rPr lang="fr-FR" dirty="0"/>
              <a:t>02. Précisions fonctionnalités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.Vue en profondeur de certaines fonctionnalités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03. Diagramme D’Etat et D’Analyse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Diagramme D’Etat de la vie d’une tâche et analyse sur la création d’une tâche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fr-FR" dirty="0"/>
              <a:t>04. Diagramme de Classe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Diagramme De Classe Analyse de l’application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fr-FR" dirty="0"/>
              <a:t>05. Planning des itérations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50517"/>
          </a:xfrm>
        </p:spPr>
        <p:txBody>
          <a:bodyPr rtlCol="0"/>
          <a:lstStyle/>
          <a:p>
            <a:pPr rtl="0"/>
            <a:r>
              <a:rPr lang="fr-FR" dirty="0"/>
              <a:t>Planning des itérations ainsi que diagramme de Classe Java de la première itération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Soutenance SAE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5B79743-610D-4BA8-96AB-359F8CBCCAD5}" type="datetime4">
              <a:rPr lang="fr-FR" smtClean="0"/>
              <a:t>14 décembre 2023</a:t>
            </a:fld>
            <a:endParaRPr lang="fr-FR"/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4BCC2B34-8E17-5B3C-53B2-41FB0015227A}"/>
              </a:ext>
            </a:extLst>
          </p:cNvPr>
          <p:cNvSpPr txBox="1">
            <a:spLocks/>
          </p:cNvSpPr>
          <p:nvPr/>
        </p:nvSpPr>
        <p:spPr>
          <a:xfrm>
            <a:off x="9072154" y="4522803"/>
            <a:ext cx="2129245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06. Présentation Maquette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9A8ECC3B-6150-E1D6-FD31-66A25A8CD7AD}"/>
              </a:ext>
            </a:extLst>
          </p:cNvPr>
          <p:cNvSpPr txBox="1">
            <a:spLocks/>
          </p:cNvSpPr>
          <p:nvPr/>
        </p:nvSpPr>
        <p:spPr>
          <a:xfrm>
            <a:off x="9072154" y="5131298"/>
            <a:ext cx="2129245" cy="750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Présentation de la maquette sur </a:t>
            </a:r>
            <a:r>
              <a:rPr lang="fr-FR" dirty="0" err="1"/>
              <a:t>balsamiq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F5ED41-8101-AD4F-6986-AB288FC97917}"/>
              </a:ext>
            </a:extLst>
          </p:cNvPr>
          <p:cNvSpPr/>
          <p:nvPr/>
        </p:nvSpPr>
        <p:spPr>
          <a:xfrm>
            <a:off x="9072153" y="4237876"/>
            <a:ext cx="2129245" cy="73756"/>
          </a:xfrm>
          <a:prstGeom prst="rect">
            <a:avLst/>
          </a:prstGeom>
          <a:solidFill>
            <a:srgbClr val="93B6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Cas D’Utilisation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des tâches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/>
          </a:p>
        </p:txBody>
      </p:sp>
      <p:pic>
        <p:nvPicPr>
          <p:cNvPr id="9" name="Image 8" descr="Une image contenant texte, diagramme, cercle, capture d’écran&#10;&#10;Description générée automatiquement">
            <a:extLst>
              <a:ext uri="{FF2B5EF4-FFF2-40B4-BE49-F238E27FC236}">
                <a16:creationId xmlns:a16="http://schemas.microsoft.com/office/drawing/2014/main" id="{B42EACC3-AF7A-171E-3A19-E91D8448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37" y="442110"/>
            <a:ext cx="6817763" cy="58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Cas D’Utilisation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de l’Affichage des tâches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Soutenance SAE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9" name="Image 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E5B9AE3E-71AF-E924-1104-3E070E38A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65827"/>
            <a:ext cx="6267450" cy="65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D3ECFDA-19F9-08B1-419D-1732D5762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548640"/>
            <a:ext cx="6096000" cy="5760720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0F2953E-549F-1507-27E1-2DA7DD3A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100"/>
              <a:t>Précisions Fonctionnalité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6FBCA-E5BF-80FC-C247-9738A47D56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Séquence système pour la génération d’un diagramme de Gant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CDA0E5-41F5-A720-2E4F-BC6E55698A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246E8-3373-64F9-0FD6-EF5995EE51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314115-A199-E29B-A65B-82A08C6AEB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89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3AE17A5-F06D-BF02-A891-8070D362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100"/>
              <a:t>Précisions Fonctionnalité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BAB19-4872-77C3-6970-1697A5260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Description textuelle de la fonctionnalité archiver Tache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37A8E6-A38D-0851-E33D-BFE1212F702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CCDC43-DFAD-1AF8-DB0F-785D53ADCD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BD310F-5745-74C4-0214-8EC9948E6F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3F0BEA-10DA-2F02-ACB7-73860A57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57" y="1467715"/>
            <a:ext cx="6277912" cy="45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diagramme, Plan, capture d’écran&#10;&#10;Description générée automatiquement">
            <a:extLst>
              <a:ext uri="{FF2B5EF4-FFF2-40B4-BE49-F238E27FC236}">
                <a16:creationId xmlns:a16="http://schemas.microsoft.com/office/drawing/2014/main" id="{CCA1000B-4257-942B-6CAA-04B9CE21B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432560"/>
            <a:ext cx="6096000" cy="3992879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8C737E4-23FF-8BAC-55E9-F21204FB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100"/>
              <a:t>Diagramme D’Etat tache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5B369-DADA-CA14-7838-119E3C433E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Diagramme d’état de la vie d’une tache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9CB28-5A25-3B68-A9DF-E351BB9AC06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5E8BD3-FA73-099F-F497-2DCB2F72E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D4F5F6-4212-D606-1F1C-C837ACC3E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2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5637BD5A-06B7-0847-24AE-E5A6EF01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05500" y="512447"/>
            <a:ext cx="6096000" cy="5943598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E199219-77ED-ADBE-1797-B82AB3FF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2100"/>
              <a:t>Diagramme D’Activité Création Tache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605A61-CB59-3928-A211-C590A6C20D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Diagramme D’activité de la création d’une tâche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681646-ED6E-F9E1-9A27-7DADECC7B3F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40320A-545C-4314-ED2E-3C18FE5954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CE75DA-F9E2-48DC-E1BB-93F3B45B86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7D91FB0-F014-55FB-13F7-7F15142F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706880"/>
            <a:ext cx="6096000" cy="3444239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CBAF7AF-EAD1-E70F-1188-3EAD938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/>
              <a:t>Diagramme De Classe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BFC529-D2D0-4267-4426-BEBFFDE7E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Diagramme de classe d’analyse de l’application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DEE9CB-E562-3A58-9315-0A9DCAD858C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14 décembre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C0F-09C4-677C-5637-D34C03D6E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SAE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AF769-F46B-F97A-3C34-23688C1EDF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0423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{C2AC9654-4AAC-446C-A8E6-6438C8DA1147}tf78853419_win32</Template>
  <TotalTime>103</TotalTime>
  <Words>251</Words>
  <Application>Microsoft Macintosh PowerPoint</Application>
  <PresentationFormat>Grand écran</PresentationFormat>
  <Paragraphs>91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Personnalisé</vt:lpstr>
      <vt:lpstr>Soutenance SAE</vt:lpstr>
      <vt:lpstr>SOMMAIRE</vt:lpstr>
      <vt:lpstr>Cas D’Utilisation</vt:lpstr>
      <vt:lpstr>Cas D’Utilisation</vt:lpstr>
      <vt:lpstr>Précisions Fonctionnalité</vt:lpstr>
      <vt:lpstr>Précisions Fonctionnalité</vt:lpstr>
      <vt:lpstr>Diagramme D’Etat tache</vt:lpstr>
      <vt:lpstr>Diagramme D’Activité Création Tache</vt:lpstr>
      <vt:lpstr>Diagramme De Classe</vt:lpstr>
      <vt:lpstr>Planning itération</vt:lpstr>
      <vt:lpstr>Planning itération</vt:lpstr>
      <vt:lpstr>Planning itération</vt:lpstr>
      <vt:lpstr>Diagramme De Classe</vt:lpstr>
      <vt:lpstr>Présentation De La Maquette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SAE</dc:title>
  <dc:creator>hugo rysak</dc:creator>
  <cp:lastModifiedBy>Timothée Benchergui</cp:lastModifiedBy>
  <cp:revision>3</cp:revision>
  <dcterms:created xsi:type="dcterms:W3CDTF">2023-12-11T15:02:11Z</dcterms:created>
  <dcterms:modified xsi:type="dcterms:W3CDTF">2023-12-14T09:16:00Z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