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7"/>
    <p:restoredTop sz="94600"/>
  </p:normalViewPr>
  <p:slideViewPr>
    <p:cSldViewPr snapToGrid="0" snapToObjects="1">
      <p:cViewPr varScale="1">
        <p:scale>
          <a:sx n="129" d="100"/>
          <a:sy n="129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7DDDF-2619-445F-8B4E-6DD85EEE8E0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EEADB3-17BF-4887-8894-53FA11554245}">
      <dgm:prSet/>
      <dgm:spPr/>
      <dgm:t>
        <a:bodyPr/>
        <a:lstStyle/>
        <a:p>
          <a:r>
            <a:rPr lang="en-US" dirty="0"/>
            <a:t>Re-implementation of game using modern software principles</a:t>
          </a:r>
        </a:p>
      </dgm:t>
    </dgm:pt>
    <dgm:pt modelId="{163A6B31-C696-4F6E-B780-846DCE02F541}" type="parTrans" cxnId="{9EA1ACD9-2829-4A6A-8812-83977772E0A1}">
      <dgm:prSet/>
      <dgm:spPr/>
      <dgm:t>
        <a:bodyPr/>
        <a:lstStyle/>
        <a:p>
          <a:endParaRPr lang="en-US"/>
        </a:p>
      </dgm:t>
    </dgm:pt>
    <dgm:pt modelId="{164620BC-9DC9-4A7A-BD0B-5A63AC721D16}" type="sibTrans" cxnId="{9EA1ACD9-2829-4A6A-8812-83977772E0A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6184B12-CA54-4703-B1FF-8DF4CC89A4D3}">
      <dgm:prSet/>
      <dgm:spPr/>
      <dgm:t>
        <a:bodyPr/>
        <a:lstStyle/>
        <a:p>
          <a:r>
            <a:rPr lang="en-US" dirty="0"/>
            <a:t>Increased complexity of game</a:t>
          </a:r>
        </a:p>
      </dgm:t>
    </dgm:pt>
    <dgm:pt modelId="{F6E3E2BD-88C0-40CD-9775-300E52BC42E6}" type="parTrans" cxnId="{45D635FD-25A7-4CFD-B9AB-9265E082B02F}">
      <dgm:prSet/>
      <dgm:spPr/>
      <dgm:t>
        <a:bodyPr/>
        <a:lstStyle/>
        <a:p>
          <a:endParaRPr lang="en-US"/>
        </a:p>
      </dgm:t>
    </dgm:pt>
    <dgm:pt modelId="{70B5EAF6-1830-49D4-9AA2-E5697AF84349}" type="sibTrans" cxnId="{45D635FD-25A7-4CFD-B9AB-9265E082B02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96DE845-3435-4DCA-AEA4-8B322EE45CCC}">
      <dgm:prSet/>
      <dgm:spPr/>
      <dgm:t>
        <a:bodyPr/>
        <a:lstStyle/>
        <a:p>
          <a:r>
            <a:rPr lang="en-US" dirty="0"/>
            <a:t>Deliver game on Python3 for a computer with a mouse and keyboard</a:t>
          </a:r>
        </a:p>
      </dgm:t>
    </dgm:pt>
    <dgm:pt modelId="{0E8CE35C-D7C3-4402-A107-3DDDE9A27E72}" type="parTrans" cxnId="{91DD76C2-4512-4C70-A228-AA1FCCE11F66}">
      <dgm:prSet/>
      <dgm:spPr/>
      <dgm:t>
        <a:bodyPr/>
        <a:lstStyle/>
        <a:p>
          <a:endParaRPr lang="en-US"/>
        </a:p>
      </dgm:t>
    </dgm:pt>
    <dgm:pt modelId="{8B780EA5-7DB1-4709-9FE7-1366BC2316A9}" type="sibTrans" cxnId="{91DD76C2-4512-4C70-A228-AA1FCCE11F6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DF0F31D-3CED-471D-B2B4-121C2A421631}">
      <dgm:prSet/>
      <dgm:spPr/>
      <dgm:t>
        <a:bodyPr/>
        <a:lstStyle/>
        <a:p>
          <a:r>
            <a:rPr lang="en-US" dirty="0"/>
            <a:t>Increase stability, robustness and reliability of the game</a:t>
          </a:r>
        </a:p>
      </dgm:t>
    </dgm:pt>
    <dgm:pt modelId="{03FF8185-303A-48E8-B16C-861FA07A128D}" type="parTrans" cxnId="{13E95AFD-260F-442B-BE66-2D93E30CE325}">
      <dgm:prSet/>
      <dgm:spPr/>
      <dgm:t>
        <a:bodyPr/>
        <a:lstStyle/>
        <a:p>
          <a:endParaRPr lang="en-US"/>
        </a:p>
      </dgm:t>
    </dgm:pt>
    <dgm:pt modelId="{52DA3C54-BBB4-4360-A734-86B966A1CC41}" type="sibTrans" cxnId="{13E95AFD-260F-442B-BE66-2D93E30CE32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2861D6D-1419-A247-8BE7-A9CC6C586DAC}">
      <dgm:prSet/>
      <dgm:spPr/>
      <dgm:t>
        <a:bodyPr/>
        <a:lstStyle/>
        <a:p>
          <a:r>
            <a:rPr lang="en-US" dirty="0"/>
            <a:t>Offer an enhance, entertainment experience for all ages</a:t>
          </a:r>
        </a:p>
      </dgm:t>
    </dgm:pt>
    <dgm:pt modelId="{730EB4A1-AFE5-A44A-8832-6708D8F101CF}" type="parTrans" cxnId="{62606491-2C9D-594B-9F82-CD1AE022F51D}">
      <dgm:prSet/>
      <dgm:spPr/>
      <dgm:t>
        <a:bodyPr/>
        <a:lstStyle/>
        <a:p>
          <a:endParaRPr lang="en-US"/>
        </a:p>
      </dgm:t>
    </dgm:pt>
    <dgm:pt modelId="{FC45DFED-EAB6-6E41-9F36-22107B1B553D}" type="sibTrans" cxnId="{62606491-2C9D-594B-9F82-CD1AE022F51D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DD2E0217-34C9-334E-A699-B3E9AAA267D4}" type="pres">
      <dgm:prSet presAssocID="{3CD7DDDF-2619-445F-8B4E-6DD85EEE8E0B}" presName="Name0" presStyleCnt="0">
        <dgm:presLayoutVars>
          <dgm:animLvl val="lvl"/>
          <dgm:resizeHandles val="exact"/>
        </dgm:presLayoutVars>
      </dgm:prSet>
      <dgm:spPr/>
    </dgm:pt>
    <dgm:pt modelId="{D3A05392-C96E-714F-8E11-26C5314D47FD}" type="pres">
      <dgm:prSet presAssocID="{D7EEADB3-17BF-4887-8894-53FA11554245}" presName="compositeNode" presStyleCnt="0">
        <dgm:presLayoutVars>
          <dgm:bulletEnabled val="1"/>
        </dgm:presLayoutVars>
      </dgm:prSet>
      <dgm:spPr/>
    </dgm:pt>
    <dgm:pt modelId="{1B488D3C-47AD-034A-918C-B6C063999F44}" type="pres">
      <dgm:prSet presAssocID="{D7EEADB3-17BF-4887-8894-53FA11554245}" presName="bgRect" presStyleLbl="alignNode1" presStyleIdx="0" presStyleCnt="5"/>
      <dgm:spPr/>
    </dgm:pt>
    <dgm:pt modelId="{A4114351-CB84-1542-9E68-AB065E091CDC}" type="pres">
      <dgm:prSet presAssocID="{164620BC-9DC9-4A7A-BD0B-5A63AC721D16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8CA499BF-8284-A649-A263-1972F9080B1D}" type="pres">
      <dgm:prSet presAssocID="{D7EEADB3-17BF-4887-8894-53FA11554245}" presName="nodeRect" presStyleLbl="alignNode1" presStyleIdx="0" presStyleCnt="5">
        <dgm:presLayoutVars>
          <dgm:bulletEnabled val="1"/>
        </dgm:presLayoutVars>
      </dgm:prSet>
      <dgm:spPr/>
    </dgm:pt>
    <dgm:pt modelId="{87374082-A4AE-D343-BEFC-EC459476358F}" type="pres">
      <dgm:prSet presAssocID="{164620BC-9DC9-4A7A-BD0B-5A63AC721D16}" presName="sibTrans" presStyleCnt="0"/>
      <dgm:spPr/>
    </dgm:pt>
    <dgm:pt modelId="{AF7151EC-053C-ED42-B72F-6A1749B4EEDE}" type="pres">
      <dgm:prSet presAssocID="{56184B12-CA54-4703-B1FF-8DF4CC89A4D3}" presName="compositeNode" presStyleCnt="0">
        <dgm:presLayoutVars>
          <dgm:bulletEnabled val="1"/>
        </dgm:presLayoutVars>
      </dgm:prSet>
      <dgm:spPr/>
    </dgm:pt>
    <dgm:pt modelId="{79F05FA9-ADEE-1C45-B11C-EF267DE33429}" type="pres">
      <dgm:prSet presAssocID="{56184B12-CA54-4703-B1FF-8DF4CC89A4D3}" presName="bgRect" presStyleLbl="alignNode1" presStyleIdx="1" presStyleCnt="5"/>
      <dgm:spPr/>
    </dgm:pt>
    <dgm:pt modelId="{63E79830-F6C6-2A41-B400-E0B9ADD05B30}" type="pres">
      <dgm:prSet presAssocID="{70B5EAF6-1830-49D4-9AA2-E5697AF84349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C9148CB2-D5C7-0A45-99D7-B94B701784D7}" type="pres">
      <dgm:prSet presAssocID="{56184B12-CA54-4703-B1FF-8DF4CC89A4D3}" presName="nodeRect" presStyleLbl="alignNode1" presStyleIdx="1" presStyleCnt="5">
        <dgm:presLayoutVars>
          <dgm:bulletEnabled val="1"/>
        </dgm:presLayoutVars>
      </dgm:prSet>
      <dgm:spPr/>
    </dgm:pt>
    <dgm:pt modelId="{95C19FE0-28B2-3945-97A7-2885FFE0BEA1}" type="pres">
      <dgm:prSet presAssocID="{70B5EAF6-1830-49D4-9AA2-E5697AF84349}" presName="sibTrans" presStyleCnt="0"/>
      <dgm:spPr/>
    </dgm:pt>
    <dgm:pt modelId="{0E7DDF37-CCEB-4C4D-941D-4BF3404674E0}" type="pres">
      <dgm:prSet presAssocID="{396DE845-3435-4DCA-AEA4-8B322EE45CCC}" presName="compositeNode" presStyleCnt="0">
        <dgm:presLayoutVars>
          <dgm:bulletEnabled val="1"/>
        </dgm:presLayoutVars>
      </dgm:prSet>
      <dgm:spPr/>
    </dgm:pt>
    <dgm:pt modelId="{3D9664BF-6F7F-C745-B5A5-DA04C0A30440}" type="pres">
      <dgm:prSet presAssocID="{396DE845-3435-4DCA-AEA4-8B322EE45CCC}" presName="bgRect" presStyleLbl="alignNode1" presStyleIdx="2" presStyleCnt="5"/>
      <dgm:spPr/>
    </dgm:pt>
    <dgm:pt modelId="{8780F83A-D448-E74D-9356-F34DFAB4FE32}" type="pres">
      <dgm:prSet presAssocID="{8B780EA5-7DB1-4709-9FE7-1366BC2316A9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59ADE855-EDF1-3740-B10A-5C8D73DF690B}" type="pres">
      <dgm:prSet presAssocID="{396DE845-3435-4DCA-AEA4-8B322EE45CCC}" presName="nodeRect" presStyleLbl="alignNode1" presStyleIdx="2" presStyleCnt="5">
        <dgm:presLayoutVars>
          <dgm:bulletEnabled val="1"/>
        </dgm:presLayoutVars>
      </dgm:prSet>
      <dgm:spPr/>
    </dgm:pt>
    <dgm:pt modelId="{DCA0BE08-C65C-7448-A4A6-32DBD5DF5DB4}" type="pres">
      <dgm:prSet presAssocID="{8B780EA5-7DB1-4709-9FE7-1366BC2316A9}" presName="sibTrans" presStyleCnt="0"/>
      <dgm:spPr/>
    </dgm:pt>
    <dgm:pt modelId="{54E63EC6-8D34-A44C-B882-32D0236D5168}" type="pres">
      <dgm:prSet presAssocID="{6DF0F31D-3CED-471D-B2B4-121C2A421631}" presName="compositeNode" presStyleCnt="0">
        <dgm:presLayoutVars>
          <dgm:bulletEnabled val="1"/>
        </dgm:presLayoutVars>
      </dgm:prSet>
      <dgm:spPr/>
    </dgm:pt>
    <dgm:pt modelId="{FC34C5BE-0626-BC48-A87A-08A6FB2A6539}" type="pres">
      <dgm:prSet presAssocID="{6DF0F31D-3CED-471D-B2B4-121C2A421631}" presName="bgRect" presStyleLbl="alignNode1" presStyleIdx="3" presStyleCnt="5"/>
      <dgm:spPr/>
    </dgm:pt>
    <dgm:pt modelId="{8F227686-B8DE-804B-9036-6C3D23BE1B8E}" type="pres">
      <dgm:prSet presAssocID="{52DA3C54-BBB4-4360-A734-86B966A1CC41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785B3560-6A02-EC46-B2D0-13264FEFDB58}" type="pres">
      <dgm:prSet presAssocID="{6DF0F31D-3CED-471D-B2B4-121C2A421631}" presName="nodeRect" presStyleLbl="alignNode1" presStyleIdx="3" presStyleCnt="5">
        <dgm:presLayoutVars>
          <dgm:bulletEnabled val="1"/>
        </dgm:presLayoutVars>
      </dgm:prSet>
      <dgm:spPr/>
    </dgm:pt>
    <dgm:pt modelId="{E169E4F8-4FBA-9B4C-A1F8-A7CC03FBCD4C}" type="pres">
      <dgm:prSet presAssocID="{52DA3C54-BBB4-4360-A734-86B966A1CC41}" presName="sibTrans" presStyleCnt="0"/>
      <dgm:spPr/>
    </dgm:pt>
    <dgm:pt modelId="{AE638FF8-1B4F-0C46-AE3F-1FDFFE6E0F07}" type="pres">
      <dgm:prSet presAssocID="{E2861D6D-1419-A247-8BE7-A9CC6C586DAC}" presName="compositeNode" presStyleCnt="0">
        <dgm:presLayoutVars>
          <dgm:bulletEnabled val="1"/>
        </dgm:presLayoutVars>
      </dgm:prSet>
      <dgm:spPr/>
    </dgm:pt>
    <dgm:pt modelId="{F1A54139-17F5-B347-B750-741146D8A3A4}" type="pres">
      <dgm:prSet presAssocID="{E2861D6D-1419-A247-8BE7-A9CC6C586DAC}" presName="bgRect" presStyleLbl="alignNode1" presStyleIdx="4" presStyleCnt="5"/>
      <dgm:spPr/>
    </dgm:pt>
    <dgm:pt modelId="{C9E3CB7E-C428-194E-B54F-80949515AA14}" type="pres">
      <dgm:prSet presAssocID="{FC45DFED-EAB6-6E41-9F36-22107B1B553D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7236C8BB-A7DC-4E4B-88DE-300EDCC78C83}" type="pres">
      <dgm:prSet presAssocID="{E2861D6D-1419-A247-8BE7-A9CC6C586DAC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97194204-19B1-8140-98F6-57EC987381A3}" type="presOf" srcId="{D7EEADB3-17BF-4887-8894-53FA11554245}" destId="{1B488D3C-47AD-034A-918C-B6C063999F44}" srcOrd="0" destOrd="0" presId="urn:microsoft.com/office/officeart/2016/7/layout/LinearBlockProcessNumbered"/>
    <dgm:cxn modelId="{2E3A100D-8270-D243-8598-84D48321496D}" type="presOf" srcId="{3CD7DDDF-2619-445F-8B4E-6DD85EEE8E0B}" destId="{DD2E0217-34C9-334E-A699-B3E9AAA267D4}" srcOrd="0" destOrd="0" presId="urn:microsoft.com/office/officeart/2016/7/layout/LinearBlockProcessNumbered"/>
    <dgm:cxn modelId="{341F2C27-F215-B548-AD8E-3E0CF64691AC}" type="presOf" srcId="{6DF0F31D-3CED-471D-B2B4-121C2A421631}" destId="{785B3560-6A02-EC46-B2D0-13264FEFDB58}" srcOrd="1" destOrd="0" presId="urn:microsoft.com/office/officeart/2016/7/layout/LinearBlockProcessNumbered"/>
    <dgm:cxn modelId="{156CAC57-F847-F548-8D47-A81BEAB87BA4}" type="presOf" srcId="{70B5EAF6-1830-49D4-9AA2-E5697AF84349}" destId="{63E79830-F6C6-2A41-B400-E0B9ADD05B30}" srcOrd="0" destOrd="0" presId="urn:microsoft.com/office/officeart/2016/7/layout/LinearBlockProcessNumbered"/>
    <dgm:cxn modelId="{8B2C4264-742C-AE4B-9D3D-1407CB40C131}" type="presOf" srcId="{56184B12-CA54-4703-B1FF-8DF4CC89A4D3}" destId="{C9148CB2-D5C7-0A45-99D7-B94B701784D7}" srcOrd="1" destOrd="0" presId="urn:microsoft.com/office/officeart/2016/7/layout/LinearBlockProcessNumbered"/>
    <dgm:cxn modelId="{2005506C-D0BE-364A-9DB9-D89B9EF71446}" type="presOf" srcId="{D7EEADB3-17BF-4887-8894-53FA11554245}" destId="{8CA499BF-8284-A649-A263-1972F9080B1D}" srcOrd="1" destOrd="0" presId="urn:microsoft.com/office/officeart/2016/7/layout/LinearBlockProcessNumbered"/>
    <dgm:cxn modelId="{23C34B85-7577-B14B-A0B5-C0ACCFFB33B8}" type="presOf" srcId="{E2861D6D-1419-A247-8BE7-A9CC6C586DAC}" destId="{F1A54139-17F5-B347-B750-741146D8A3A4}" srcOrd="0" destOrd="0" presId="urn:microsoft.com/office/officeart/2016/7/layout/LinearBlockProcessNumbered"/>
    <dgm:cxn modelId="{F6DF888F-5230-E64E-979C-DE873440E941}" type="presOf" srcId="{164620BC-9DC9-4A7A-BD0B-5A63AC721D16}" destId="{A4114351-CB84-1542-9E68-AB065E091CDC}" srcOrd="0" destOrd="0" presId="urn:microsoft.com/office/officeart/2016/7/layout/LinearBlockProcessNumbered"/>
    <dgm:cxn modelId="{62606491-2C9D-594B-9F82-CD1AE022F51D}" srcId="{3CD7DDDF-2619-445F-8B4E-6DD85EEE8E0B}" destId="{E2861D6D-1419-A247-8BE7-A9CC6C586DAC}" srcOrd="4" destOrd="0" parTransId="{730EB4A1-AFE5-A44A-8832-6708D8F101CF}" sibTransId="{FC45DFED-EAB6-6E41-9F36-22107B1B553D}"/>
    <dgm:cxn modelId="{C1B66B9C-E2D0-274C-93B8-685E1A0E0BEA}" type="presOf" srcId="{52DA3C54-BBB4-4360-A734-86B966A1CC41}" destId="{8F227686-B8DE-804B-9036-6C3D23BE1B8E}" srcOrd="0" destOrd="0" presId="urn:microsoft.com/office/officeart/2016/7/layout/LinearBlockProcessNumbered"/>
    <dgm:cxn modelId="{2FC0C9B1-0AF4-A448-A607-30B569A1BE77}" type="presOf" srcId="{E2861D6D-1419-A247-8BE7-A9CC6C586DAC}" destId="{7236C8BB-A7DC-4E4B-88DE-300EDCC78C83}" srcOrd="1" destOrd="0" presId="urn:microsoft.com/office/officeart/2016/7/layout/LinearBlockProcessNumbered"/>
    <dgm:cxn modelId="{EE8696B5-59B4-CB42-9DF9-BCEE16C95243}" type="presOf" srcId="{8B780EA5-7DB1-4709-9FE7-1366BC2316A9}" destId="{8780F83A-D448-E74D-9356-F34DFAB4FE32}" srcOrd="0" destOrd="0" presId="urn:microsoft.com/office/officeart/2016/7/layout/LinearBlockProcessNumbered"/>
    <dgm:cxn modelId="{9474F5B5-F84A-FA4C-A921-9143FC17BA40}" type="presOf" srcId="{FC45DFED-EAB6-6E41-9F36-22107B1B553D}" destId="{C9E3CB7E-C428-194E-B54F-80949515AA14}" srcOrd="0" destOrd="0" presId="urn:microsoft.com/office/officeart/2016/7/layout/LinearBlockProcessNumbered"/>
    <dgm:cxn modelId="{981010B8-2BCE-EA4D-B14D-736FF6DA8573}" type="presOf" srcId="{396DE845-3435-4DCA-AEA4-8B322EE45CCC}" destId="{3D9664BF-6F7F-C745-B5A5-DA04C0A30440}" srcOrd="0" destOrd="0" presId="urn:microsoft.com/office/officeart/2016/7/layout/LinearBlockProcessNumbered"/>
    <dgm:cxn modelId="{D2E046C0-81AF-AC47-8F66-9D0D1DB62EFB}" type="presOf" srcId="{6DF0F31D-3CED-471D-B2B4-121C2A421631}" destId="{FC34C5BE-0626-BC48-A87A-08A6FB2A6539}" srcOrd="0" destOrd="0" presId="urn:microsoft.com/office/officeart/2016/7/layout/LinearBlockProcessNumbered"/>
    <dgm:cxn modelId="{91DD76C2-4512-4C70-A228-AA1FCCE11F66}" srcId="{3CD7DDDF-2619-445F-8B4E-6DD85EEE8E0B}" destId="{396DE845-3435-4DCA-AEA4-8B322EE45CCC}" srcOrd="2" destOrd="0" parTransId="{0E8CE35C-D7C3-4402-A107-3DDDE9A27E72}" sibTransId="{8B780EA5-7DB1-4709-9FE7-1366BC2316A9}"/>
    <dgm:cxn modelId="{EF65A1CF-72C9-D044-AE54-D20F75F0ABAA}" type="presOf" srcId="{56184B12-CA54-4703-B1FF-8DF4CC89A4D3}" destId="{79F05FA9-ADEE-1C45-B11C-EF267DE33429}" srcOrd="0" destOrd="0" presId="urn:microsoft.com/office/officeart/2016/7/layout/LinearBlockProcessNumbered"/>
    <dgm:cxn modelId="{9EA1ACD9-2829-4A6A-8812-83977772E0A1}" srcId="{3CD7DDDF-2619-445F-8B4E-6DD85EEE8E0B}" destId="{D7EEADB3-17BF-4887-8894-53FA11554245}" srcOrd="0" destOrd="0" parTransId="{163A6B31-C696-4F6E-B780-846DCE02F541}" sibTransId="{164620BC-9DC9-4A7A-BD0B-5A63AC721D16}"/>
    <dgm:cxn modelId="{455188F3-0A24-FC40-989B-E0497BF3C198}" type="presOf" srcId="{396DE845-3435-4DCA-AEA4-8B322EE45CCC}" destId="{59ADE855-EDF1-3740-B10A-5C8D73DF690B}" srcOrd="1" destOrd="0" presId="urn:microsoft.com/office/officeart/2016/7/layout/LinearBlockProcessNumbered"/>
    <dgm:cxn modelId="{45D635FD-25A7-4CFD-B9AB-9265E082B02F}" srcId="{3CD7DDDF-2619-445F-8B4E-6DD85EEE8E0B}" destId="{56184B12-CA54-4703-B1FF-8DF4CC89A4D3}" srcOrd="1" destOrd="0" parTransId="{F6E3E2BD-88C0-40CD-9775-300E52BC42E6}" sibTransId="{70B5EAF6-1830-49D4-9AA2-E5697AF84349}"/>
    <dgm:cxn modelId="{13E95AFD-260F-442B-BE66-2D93E30CE325}" srcId="{3CD7DDDF-2619-445F-8B4E-6DD85EEE8E0B}" destId="{6DF0F31D-3CED-471D-B2B4-121C2A421631}" srcOrd="3" destOrd="0" parTransId="{03FF8185-303A-48E8-B16C-861FA07A128D}" sibTransId="{52DA3C54-BBB4-4360-A734-86B966A1CC41}"/>
    <dgm:cxn modelId="{1F22EA5D-5E0A-BA45-967E-DE635718F25D}" type="presParOf" srcId="{DD2E0217-34C9-334E-A699-B3E9AAA267D4}" destId="{D3A05392-C96E-714F-8E11-26C5314D47FD}" srcOrd="0" destOrd="0" presId="urn:microsoft.com/office/officeart/2016/7/layout/LinearBlockProcessNumbered"/>
    <dgm:cxn modelId="{6F887FF0-2F6A-7845-A62B-BD69BEF58E38}" type="presParOf" srcId="{D3A05392-C96E-714F-8E11-26C5314D47FD}" destId="{1B488D3C-47AD-034A-918C-B6C063999F44}" srcOrd="0" destOrd="0" presId="urn:microsoft.com/office/officeart/2016/7/layout/LinearBlockProcessNumbered"/>
    <dgm:cxn modelId="{22B86CD9-DDC1-A741-9BFB-7237F529B66E}" type="presParOf" srcId="{D3A05392-C96E-714F-8E11-26C5314D47FD}" destId="{A4114351-CB84-1542-9E68-AB065E091CDC}" srcOrd="1" destOrd="0" presId="urn:microsoft.com/office/officeart/2016/7/layout/LinearBlockProcessNumbered"/>
    <dgm:cxn modelId="{50DAABA3-8C6D-3541-A6FC-7884EF5D78F9}" type="presParOf" srcId="{D3A05392-C96E-714F-8E11-26C5314D47FD}" destId="{8CA499BF-8284-A649-A263-1972F9080B1D}" srcOrd="2" destOrd="0" presId="urn:microsoft.com/office/officeart/2016/7/layout/LinearBlockProcessNumbered"/>
    <dgm:cxn modelId="{0EAF13D2-218E-CB41-AE26-71E75DCA38BE}" type="presParOf" srcId="{DD2E0217-34C9-334E-A699-B3E9AAA267D4}" destId="{87374082-A4AE-D343-BEFC-EC459476358F}" srcOrd="1" destOrd="0" presId="urn:microsoft.com/office/officeart/2016/7/layout/LinearBlockProcessNumbered"/>
    <dgm:cxn modelId="{80F263B5-577C-9D47-AE84-9F4F04E7598C}" type="presParOf" srcId="{DD2E0217-34C9-334E-A699-B3E9AAA267D4}" destId="{AF7151EC-053C-ED42-B72F-6A1749B4EEDE}" srcOrd="2" destOrd="0" presId="urn:microsoft.com/office/officeart/2016/7/layout/LinearBlockProcessNumbered"/>
    <dgm:cxn modelId="{7787791C-A6E3-EC40-875B-4148E020B70A}" type="presParOf" srcId="{AF7151EC-053C-ED42-B72F-6A1749B4EEDE}" destId="{79F05FA9-ADEE-1C45-B11C-EF267DE33429}" srcOrd="0" destOrd="0" presId="urn:microsoft.com/office/officeart/2016/7/layout/LinearBlockProcessNumbered"/>
    <dgm:cxn modelId="{7B4F382F-FAE1-F444-A4ED-F84A27470B36}" type="presParOf" srcId="{AF7151EC-053C-ED42-B72F-6A1749B4EEDE}" destId="{63E79830-F6C6-2A41-B400-E0B9ADD05B30}" srcOrd="1" destOrd="0" presId="urn:microsoft.com/office/officeart/2016/7/layout/LinearBlockProcessNumbered"/>
    <dgm:cxn modelId="{BAE1D9A9-94A8-194C-87DA-5CD4E2AA1D81}" type="presParOf" srcId="{AF7151EC-053C-ED42-B72F-6A1749B4EEDE}" destId="{C9148CB2-D5C7-0A45-99D7-B94B701784D7}" srcOrd="2" destOrd="0" presId="urn:microsoft.com/office/officeart/2016/7/layout/LinearBlockProcessNumbered"/>
    <dgm:cxn modelId="{4308163F-F415-4649-BBF7-ED8A9E72B2D9}" type="presParOf" srcId="{DD2E0217-34C9-334E-A699-B3E9AAA267D4}" destId="{95C19FE0-28B2-3945-97A7-2885FFE0BEA1}" srcOrd="3" destOrd="0" presId="urn:microsoft.com/office/officeart/2016/7/layout/LinearBlockProcessNumbered"/>
    <dgm:cxn modelId="{7E1C9546-D1CD-3248-80E9-A43052B013B6}" type="presParOf" srcId="{DD2E0217-34C9-334E-A699-B3E9AAA267D4}" destId="{0E7DDF37-CCEB-4C4D-941D-4BF3404674E0}" srcOrd="4" destOrd="0" presId="urn:microsoft.com/office/officeart/2016/7/layout/LinearBlockProcessNumbered"/>
    <dgm:cxn modelId="{2CDD59E0-CE7C-F24E-AC28-ED8D32F1275B}" type="presParOf" srcId="{0E7DDF37-CCEB-4C4D-941D-4BF3404674E0}" destId="{3D9664BF-6F7F-C745-B5A5-DA04C0A30440}" srcOrd="0" destOrd="0" presId="urn:microsoft.com/office/officeart/2016/7/layout/LinearBlockProcessNumbered"/>
    <dgm:cxn modelId="{FCCD6EE1-A8AE-7D44-B4A1-6EDF4B2B14BD}" type="presParOf" srcId="{0E7DDF37-CCEB-4C4D-941D-4BF3404674E0}" destId="{8780F83A-D448-E74D-9356-F34DFAB4FE32}" srcOrd="1" destOrd="0" presId="urn:microsoft.com/office/officeart/2016/7/layout/LinearBlockProcessNumbered"/>
    <dgm:cxn modelId="{CB96A464-83E6-194D-AB57-576BEAA3BB5E}" type="presParOf" srcId="{0E7DDF37-CCEB-4C4D-941D-4BF3404674E0}" destId="{59ADE855-EDF1-3740-B10A-5C8D73DF690B}" srcOrd="2" destOrd="0" presId="urn:microsoft.com/office/officeart/2016/7/layout/LinearBlockProcessNumbered"/>
    <dgm:cxn modelId="{7F68CEE5-883D-D74F-A1A9-B6DA6C18959D}" type="presParOf" srcId="{DD2E0217-34C9-334E-A699-B3E9AAA267D4}" destId="{DCA0BE08-C65C-7448-A4A6-32DBD5DF5DB4}" srcOrd="5" destOrd="0" presId="urn:microsoft.com/office/officeart/2016/7/layout/LinearBlockProcessNumbered"/>
    <dgm:cxn modelId="{FC900B3A-EA4E-1C47-80BF-E340C2B5D5DF}" type="presParOf" srcId="{DD2E0217-34C9-334E-A699-B3E9AAA267D4}" destId="{54E63EC6-8D34-A44C-B882-32D0236D5168}" srcOrd="6" destOrd="0" presId="urn:microsoft.com/office/officeart/2016/7/layout/LinearBlockProcessNumbered"/>
    <dgm:cxn modelId="{267DCA0F-F6FC-C34E-B077-0064E8D45BE0}" type="presParOf" srcId="{54E63EC6-8D34-A44C-B882-32D0236D5168}" destId="{FC34C5BE-0626-BC48-A87A-08A6FB2A6539}" srcOrd="0" destOrd="0" presId="urn:microsoft.com/office/officeart/2016/7/layout/LinearBlockProcessNumbered"/>
    <dgm:cxn modelId="{C9A8D6CD-8D7C-9947-AF10-CC14AC424CAC}" type="presParOf" srcId="{54E63EC6-8D34-A44C-B882-32D0236D5168}" destId="{8F227686-B8DE-804B-9036-6C3D23BE1B8E}" srcOrd="1" destOrd="0" presId="urn:microsoft.com/office/officeart/2016/7/layout/LinearBlockProcessNumbered"/>
    <dgm:cxn modelId="{0A4B427B-988B-5941-84A7-6FFD62EE935C}" type="presParOf" srcId="{54E63EC6-8D34-A44C-B882-32D0236D5168}" destId="{785B3560-6A02-EC46-B2D0-13264FEFDB58}" srcOrd="2" destOrd="0" presId="urn:microsoft.com/office/officeart/2016/7/layout/LinearBlockProcessNumbered"/>
    <dgm:cxn modelId="{E296EC60-E57B-6D41-931B-54DF2019F262}" type="presParOf" srcId="{DD2E0217-34C9-334E-A699-B3E9AAA267D4}" destId="{E169E4F8-4FBA-9B4C-A1F8-A7CC03FBCD4C}" srcOrd="7" destOrd="0" presId="urn:microsoft.com/office/officeart/2016/7/layout/LinearBlockProcessNumbered"/>
    <dgm:cxn modelId="{65281B17-C521-4E4B-B300-55FD68902FFF}" type="presParOf" srcId="{DD2E0217-34C9-334E-A699-B3E9AAA267D4}" destId="{AE638FF8-1B4F-0C46-AE3F-1FDFFE6E0F07}" srcOrd="8" destOrd="0" presId="urn:microsoft.com/office/officeart/2016/7/layout/LinearBlockProcessNumbered"/>
    <dgm:cxn modelId="{CB855B99-651C-124D-8897-D41CAAEDF93E}" type="presParOf" srcId="{AE638FF8-1B4F-0C46-AE3F-1FDFFE6E0F07}" destId="{F1A54139-17F5-B347-B750-741146D8A3A4}" srcOrd="0" destOrd="0" presId="urn:microsoft.com/office/officeart/2016/7/layout/LinearBlockProcessNumbered"/>
    <dgm:cxn modelId="{DE27823C-6C22-5A4B-8372-724598F0502A}" type="presParOf" srcId="{AE638FF8-1B4F-0C46-AE3F-1FDFFE6E0F07}" destId="{C9E3CB7E-C428-194E-B54F-80949515AA14}" srcOrd="1" destOrd="0" presId="urn:microsoft.com/office/officeart/2016/7/layout/LinearBlockProcessNumbered"/>
    <dgm:cxn modelId="{739B09D2-1C0F-924F-9999-E57F86334ACC}" type="presParOf" srcId="{AE638FF8-1B4F-0C46-AE3F-1FDFFE6E0F07}" destId="{7236C8BB-A7DC-4E4B-88DE-300EDCC78C8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88D3C-47AD-034A-918C-B6C063999F44}">
      <dsp:nvSpPr>
        <dsp:cNvPr id="0" name=""/>
        <dsp:cNvSpPr/>
      </dsp:nvSpPr>
      <dsp:spPr>
        <a:xfrm>
          <a:off x="4912" y="869387"/>
          <a:ext cx="1535521" cy="18426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75" tIns="0" rIns="15167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Re-implementation of game using modern software principles</a:t>
          </a:r>
        </a:p>
      </dsp:txBody>
      <dsp:txXfrm>
        <a:off x="4912" y="1606437"/>
        <a:ext cx="1535521" cy="1105575"/>
      </dsp:txXfrm>
    </dsp:sp>
    <dsp:sp modelId="{A4114351-CB84-1542-9E68-AB065E091CDC}">
      <dsp:nvSpPr>
        <dsp:cNvPr id="0" name=""/>
        <dsp:cNvSpPr/>
      </dsp:nvSpPr>
      <dsp:spPr>
        <a:xfrm>
          <a:off x="4912" y="869387"/>
          <a:ext cx="1535521" cy="73705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75" tIns="165100" rIns="151675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01</a:t>
          </a:r>
        </a:p>
      </dsp:txBody>
      <dsp:txXfrm>
        <a:off x="4912" y="869387"/>
        <a:ext cx="1535521" cy="737050"/>
      </dsp:txXfrm>
    </dsp:sp>
    <dsp:sp modelId="{79F05FA9-ADEE-1C45-B11C-EF267DE33429}">
      <dsp:nvSpPr>
        <dsp:cNvPr id="0" name=""/>
        <dsp:cNvSpPr/>
      </dsp:nvSpPr>
      <dsp:spPr>
        <a:xfrm>
          <a:off x="1663275" y="869387"/>
          <a:ext cx="1535521" cy="18426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75" tIns="0" rIns="15167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Increased complexity of game</a:t>
          </a:r>
        </a:p>
      </dsp:txBody>
      <dsp:txXfrm>
        <a:off x="1663275" y="1606437"/>
        <a:ext cx="1535521" cy="1105575"/>
      </dsp:txXfrm>
    </dsp:sp>
    <dsp:sp modelId="{63E79830-F6C6-2A41-B400-E0B9ADD05B30}">
      <dsp:nvSpPr>
        <dsp:cNvPr id="0" name=""/>
        <dsp:cNvSpPr/>
      </dsp:nvSpPr>
      <dsp:spPr>
        <a:xfrm>
          <a:off x="1663275" y="869387"/>
          <a:ext cx="1535521" cy="73705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75" tIns="165100" rIns="151675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02</a:t>
          </a:r>
        </a:p>
      </dsp:txBody>
      <dsp:txXfrm>
        <a:off x="1663275" y="869387"/>
        <a:ext cx="1535521" cy="737050"/>
      </dsp:txXfrm>
    </dsp:sp>
    <dsp:sp modelId="{3D9664BF-6F7F-C745-B5A5-DA04C0A30440}">
      <dsp:nvSpPr>
        <dsp:cNvPr id="0" name=""/>
        <dsp:cNvSpPr/>
      </dsp:nvSpPr>
      <dsp:spPr>
        <a:xfrm>
          <a:off x="3321638" y="869387"/>
          <a:ext cx="1535521" cy="18426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75" tIns="0" rIns="15167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Deliver game on Python3 for a computer with a mouse and keyboard</a:t>
          </a:r>
        </a:p>
      </dsp:txBody>
      <dsp:txXfrm>
        <a:off x="3321638" y="1606437"/>
        <a:ext cx="1535521" cy="1105575"/>
      </dsp:txXfrm>
    </dsp:sp>
    <dsp:sp modelId="{8780F83A-D448-E74D-9356-F34DFAB4FE32}">
      <dsp:nvSpPr>
        <dsp:cNvPr id="0" name=""/>
        <dsp:cNvSpPr/>
      </dsp:nvSpPr>
      <dsp:spPr>
        <a:xfrm>
          <a:off x="3321638" y="869387"/>
          <a:ext cx="1535521" cy="73705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75" tIns="165100" rIns="151675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03</a:t>
          </a:r>
        </a:p>
      </dsp:txBody>
      <dsp:txXfrm>
        <a:off x="3321638" y="869387"/>
        <a:ext cx="1535521" cy="737050"/>
      </dsp:txXfrm>
    </dsp:sp>
    <dsp:sp modelId="{FC34C5BE-0626-BC48-A87A-08A6FB2A6539}">
      <dsp:nvSpPr>
        <dsp:cNvPr id="0" name=""/>
        <dsp:cNvSpPr/>
      </dsp:nvSpPr>
      <dsp:spPr>
        <a:xfrm>
          <a:off x="4980002" y="869387"/>
          <a:ext cx="1535521" cy="18426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75" tIns="0" rIns="15167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Increase stability, robustness and reliability of the game</a:t>
          </a:r>
        </a:p>
      </dsp:txBody>
      <dsp:txXfrm>
        <a:off x="4980002" y="1606437"/>
        <a:ext cx="1535521" cy="1105575"/>
      </dsp:txXfrm>
    </dsp:sp>
    <dsp:sp modelId="{8F227686-B8DE-804B-9036-6C3D23BE1B8E}">
      <dsp:nvSpPr>
        <dsp:cNvPr id="0" name=""/>
        <dsp:cNvSpPr/>
      </dsp:nvSpPr>
      <dsp:spPr>
        <a:xfrm>
          <a:off x="4980002" y="869387"/>
          <a:ext cx="1535521" cy="73705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75" tIns="165100" rIns="151675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04</a:t>
          </a:r>
        </a:p>
      </dsp:txBody>
      <dsp:txXfrm>
        <a:off x="4980002" y="869387"/>
        <a:ext cx="1535521" cy="737050"/>
      </dsp:txXfrm>
    </dsp:sp>
    <dsp:sp modelId="{F1A54139-17F5-B347-B750-741146D8A3A4}">
      <dsp:nvSpPr>
        <dsp:cNvPr id="0" name=""/>
        <dsp:cNvSpPr/>
      </dsp:nvSpPr>
      <dsp:spPr>
        <a:xfrm>
          <a:off x="6638365" y="869387"/>
          <a:ext cx="1535521" cy="18426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75" tIns="0" rIns="15167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Offer an enhance, entertainment experience for all ages</a:t>
          </a:r>
        </a:p>
      </dsp:txBody>
      <dsp:txXfrm>
        <a:off x="6638365" y="1606437"/>
        <a:ext cx="1535521" cy="1105575"/>
      </dsp:txXfrm>
    </dsp:sp>
    <dsp:sp modelId="{C9E3CB7E-C428-194E-B54F-80949515AA14}">
      <dsp:nvSpPr>
        <dsp:cNvPr id="0" name=""/>
        <dsp:cNvSpPr/>
      </dsp:nvSpPr>
      <dsp:spPr>
        <a:xfrm>
          <a:off x="6638365" y="869387"/>
          <a:ext cx="1535521" cy="73705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75" tIns="165100" rIns="151675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05</a:t>
          </a:r>
        </a:p>
      </dsp:txBody>
      <dsp:txXfrm>
        <a:off x="6638365" y="869387"/>
        <a:ext cx="1535521" cy="737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213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5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3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0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00088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275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0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2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253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944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252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70D3BB76-8949-4CF0-A2AB-B9CB0B873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5FF39634-9D58-45BA-8073-5E672C66D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634028"/>
            <a:ext cx="2456751" cy="3275668"/>
          </a:xfrm>
          <a:custGeom>
            <a:avLst/>
            <a:gdLst>
              <a:gd name="connsiteX0" fmla="*/ 3275668 w 3275668"/>
              <a:gd name="connsiteY0" fmla="*/ 3275668 h 3275668"/>
              <a:gd name="connsiteX1" fmla="*/ 655 w 3275668"/>
              <a:gd name="connsiteY1" fmla="*/ 3275668 h 3275668"/>
              <a:gd name="connsiteX2" fmla="*/ 0 w 3275668"/>
              <a:gd name="connsiteY2" fmla="*/ 2889925 h 3275668"/>
              <a:gd name="connsiteX3" fmla="*/ 2869894 w 3275668"/>
              <a:gd name="connsiteY3" fmla="*/ 2891248 h 3275668"/>
              <a:gd name="connsiteX4" fmla="*/ 2869894 w 3275668"/>
              <a:gd name="connsiteY4" fmla="*/ 0 h 3275668"/>
              <a:gd name="connsiteX5" fmla="*/ 3275668 w 3275668"/>
              <a:gd name="connsiteY5" fmla="*/ 0 h 327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3275668">
                <a:moveTo>
                  <a:pt x="3275668" y="3275668"/>
                </a:moveTo>
                <a:lnTo>
                  <a:pt x="655" y="3275668"/>
                </a:lnTo>
                <a:cubicBezTo>
                  <a:pt x="-655" y="3142531"/>
                  <a:pt x="1310" y="3023062"/>
                  <a:pt x="0" y="2889925"/>
                </a:cubicBezTo>
                <a:lnTo>
                  <a:pt x="2869894" y="289124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794DAEC-13A6-485F-AF0A-77F61AE6F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86783" y="3149435"/>
            <a:ext cx="2456260" cy="3275670"/>
          </a:xfrm>
          <a:custGeom>
            <a:avLst/>
            <a:gdLst>
              <a:gd name="connsiteX0" fmla="*/ 2869239 w 3275013"/>
              <a:gd name="connsiteY0" fmla="*/ 0 h 3275670"/>
              <a:gd name="connsiteX1" fmla="*/ 3275013 w 3275013"/>
              <a:gd name="connsiteY1" fmla="*/ 0 h 3275670"/>
              <a:gd name="connsiteX2" fmla="*/ 3275013 w 3275013"/>
              <a:gd name="connsiteY2" fmla="*/ 3275670 h 3275670"/>
              <a:gd name="connsiteX3" fmla="*/ 0 w 3275013"/>
              <a:gd name="connsiteY3" fmla="*/ 3275670 h 3275670"/>
              <a:gd name="connsiteX4" fmla="*/ 0 w 3275013"/>
              <a:gd name="connsiteY4" fmla="*/ 2890368 h 3275670"/>
              <a:gd name="connsiteX5" fmla="*/ 2869239 w 3275013"/>
              <a:gd name="connsiteY5" fmla="*/ 2890809 h 327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013" h="3275670">
                <a:moveTo>
                  <a:pt x="2869239" y="0"/>
                </a:moveTo>
                <a:lnTo>
                  <a:pt x="3275013" y="0"/>
                </a:lnTo>
                <a:lnTo>
                  <a:pt x="3275013" y="3275670"/>
                </a:lnTo>
                <a:lnTo>
                  <a:pt x="0" y="3275670"/>
                </a:lnTo>
                <a:lnTo>
                  <a:pt x="0" y="2890368"/>
                </a:lnTo>
                <a:lnTo>
                  <a:pt x="2869239" y="2890809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01322-FB05-9145-B9DD-3ED3E0203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068" y="1422833"/>
            <a:ext cx="4555923" cy="4204392"/>
          </a:xfrm>
        </p:spPr>
        <p:txBody>
          <a:bodyPr anchor="t">
            <a:normAutofit/>
          </a:bodyPr>
          <a:lstStyle/>
          <a:p>
            <a:pPr algn="l"/>
            <a:r>
              <a:rPr lang="en-US" sz="4700" b="1" err="1"/>
              <a:t>Spaceshooter</a:t>
            </a:r>
            <a:r>
              <a:rPr lang="en-US" sz="4700" b="1"/>
              <a:t> remix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E2AEF-44CD-9348-A3F8-41C92DBEE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3694" y="3149435"/>
            <a:ext cx="2268902" cy="3275669"/>
          </a:xfrm>
        </p:spPr>
        <p:txBody>
          <a:bodyPr>
            <a:normAutofit fontScale="92500" lnSpcReduction="10000"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IRS Development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SE 3XA3</a:t>
            </a:r>
          </a:p>
          <a:p>
            <a:pPr algn="l">
              <a:spcAft>
                <a:spcPts val="600"/>
              </a:spcAft>
            </a:pPr>
            <a:endParaRPr lang="en-US" dirty="0"/>
          </a:p>
          <a:p>
            <a:pPr algn="l">
              <a:spcAft>
                <a:spcPts val="600"/>
              </a:spcAft>
            </a:pPr>
            <a:endParaRPr lang="en-US" dirty="0"/>
          </a:p>
          <a:p>
            <a:pPr algn="l">
              <a:spcAft>
                <a:spcPts val="600"/>
              </a:spcAft>
            </a:pPr>
            <a:endParaRPr lang="en-US" dirty="0"/>
          </a:p>
          <a:p>
            <a:pPr algn="l">
              <a:spcAft>
                <a:spcPts val="600"/>
              </a:spcAft>
            </a:pPr>
            <a:endParaRPr lang="en-US" dirty="0"/>
          </a:p>
          <a:p>
            <a:pPr algn="l">
              <a:spcAft>
                <a:spcPts val="600"/>
              </a:spcAft>
            </a:pPr>
            <a:endParaRPr lang="en-US" dirty="0"/>
          </a:p>
          <a:p>
            <a:pPr algn="l">
              <a:spcAft>
                <a:spcPts val="600"/>
              </a:spcAft>
            </a:pPr>
            <a:r>
              <a:rPr lang="en-US" dirty="0"/>
              <a:t>Saad Khan, Ryan Schnekenburger, Ibrahim Malik</a:t>
            </a:r>
          </a:p>
        </p:txBody>
      </p:sp>
    </p:spTree>
    <p:extLst>
      <p:ext uri="{BB962C8B-B14F-4D97-AF65-F5344CB8AC3E}">
        <p14:creationId xmlns:p14="http://schemas.microsoft.com/office/powerpoint/2010/main" val="415782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F405-A76E-3648-B016-D7E2553E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C0036-F161-5E46-BC9A-2669B7181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8898"/>
            <a:ext cx="7200900" cy="4188502"/>
          </a:xfrm>
        </p:spPr>
        <p:txBody>
          <a:bodyPr>
            <a:normAutofit/>
          </a:bodyPr>
          <a:lstStyle/>
          <a:p>
            <a:r>
              <a:rPr lang="en-US" sz="2800"/>
              <a:t>Spaceshooter </a:t>
            </a:r>
            <a:r>
              <a:rPr lang="en-US" sz="2800" dirty="0"/>
              <a:t>was a popular, retro game from 1970s</a:t>
            </a:r>
          </a:p>
          <a:p>
            <a:r>
              <a:rPr lang="en-US" sz="2800" dirty="0"/>
              <a:t>Objective is to dodge asteroids and/or destroy them</a:t>
            </a:r>
          </a:p>
          <a:p>
            <a:r>
              <a:rPr lang="en-US" sz="2800" dirty="0"/>
              <a:t>Single player game, user controls sprite</a:t>
            </a:r>
          </a:p>
          <a:p>
            <a:r>
              <a:rPr lang="en-US" sz="2800" dirty="0"/>
              <a:t>Asteroid collision makes a dent in health </a:t>
            </a:r>
          </a:p>
          <a:p>
            <a:r>
              <a:rPr lang="en-US" sz="2800" dirty="0"/>
              <a:t>Limited player lives, high score directly proportional to length of time in gameplay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07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63498-F4AF-9248-A3C7-7153F438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728633"/>
            <a:ext cx="8178799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Purpose of our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FBBECD-A567-4CC1-BDCD-CD8244652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494253"/>
              </p:ext>
            </p:extLst>
          </p:nvPr>
        </p:nvGraphicFramePr>
        <p:xfrm>
          <a:off x="482600" y="643467"/>
          <a:ext cx="8178799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60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5DBA-4430-6540-A7FB-BD1B6104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Changes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B3AC-F344-AE46-9AE7-8FE3A1A5C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Removed serious bugs such as game crashes and lags</a:t>
            </a:r>
          </a:p>
          <a:p>
            <a:r>
              <a:rPr lang="en-US" sz="2800" dirty="0"/>
              <a:t>Added an overheat bar for bullets increasing game complexity</a:t>
            </a:r>
          </a:p>
          <a:p>
            <a:r>
              <a:rPr lang="en-US" sz="2800" dirty="0"/>
              <a:t>Switched shoot control to mouse click and removed ‘spam shooting’</a:t>
            </a:r>
          </a:p>
          <a:p>
            <a:r>
              <a:rPr lang="en-US" sz="2800" dirty="0"/>
              <a:t>Added high score count and 2 new game screens</a:t>
            </a:r>
          </a:p>
          <a:p>
            <a:r>
              <a:rPr lang="en-US" sz="2800" dirty="0"/>
              <a:t>Increased difficulty of the game </a:t>
            </a:r>
            <a:r>
              <a:rPr lang="en-US" sz="2800"/>
              <a:t>after a certain </a:t>
            </a:r>
            <a:r>
              <a:rPr lang="en-US" sz="2800" dirty="0"/>
              <a:t>score</a:t>
            </a:r>
          </a:p>
          <a:p>
            <a:r>
              <a:rPr lang="en-US" sz="2800" dirty="0"/>
              <a:t>Heavily modularized code with high cohesion and low coupling  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5C1E-7573-0B4C-8776-EA7F5034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5951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ACD0-36A7-A848-8F38-E81ADB98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444F-36DB-F945-BD39-EB9A523E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Player selection for sprites</a:t>
            </a:r>
          </a:p>
          <a:p>
            <a:r>
              <a:rPr lang="en-US" sz="2400" dirty="0"/>
              <a:t>Increased number of powerups </a:t>
            </a:r>
          </a:p>
          <a:p>
            <a:r>
              <a:rPr lang="en-US" sz="2400" dirty="0"/>
              <a:t>Increased number of difficulty levels</a:t>
            </a:r>
          </a:p>
          <a:p>
            <a:r>
              <a:rPr lang="en-US" sz="2400" dirty="0"/>
              <a:t>Increased variability of asteroids</a:t>
            </a:r>
          </a:p>
          <a:p>
            <a:r>
              <a:rPr lang="en-US" sz="2400" dirty="0"/>
              <a:t>Recording and storing game high scores in computer memory </a:t>
            </a:r>
          </a:p>
          <a:p>
            <a:r>
              <a:rPr lang="en-US" sz="2400" dirty="0"/>
              <a:t>Game is highly customizable and features of game such as backgrounds and gameplay environments can be changed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876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B309-1EA0-D04F-A901-4ADA3DAD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DEAC-59EB-FA4F-B57B-D82BEA44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Spaceshooter</a:t>
            </a:r>
            <a:r>
              <a:rPr lang="en-US" dirty="0"/>
              <a:t> Remix incorporates the following key objectives:</a:t>
            </a:r>
          </a:p>
          <a:p>
            <a:r>
              <a:rPr lang="en-US" dirty="0"/>
              <a:t>Re-imagining of classic space-shooter game</a:t>
            </a:r>
          </a:p>
          <a:p>
            <a:r>
              <a:rPr lang="en-US" dirty="0"/>
              <a:t>Improved stability, robustness and reliability </a:t>
            </a:r>
          </a:p>
          <a:p>
            <a:r>
              <a:rPr lang="en-US" dirty="0"/>
              <a:t>Increased </a:t>
            </a:r>
            <a:r>
              <a:rPr lang="en-US" dirty="0" err="1"/>
              <a:t>installability</a:t>
            </a:r>
            <a:r>
              <a:rPr lang="en-US" dirty="0"/>
              <a:t> and portability </a:t>
            </a:r>
          </a:p>
          <a:p>
            <a:r>
              <a:rPr lang="en-US" dirty="0"/>
              <a:t>Easy to learn install and learn for all ages </a:t>
            </a:r>
          </a:p>
          <a:p>
            <a:r>
              <a:rPr lang="en-US" dirty="0"/>
              <a:t>Overall better performance and greater variability in gameplay results in an enhanced experience for the user</a:t>
            </a:r>
          </a:p>
        </p:txBody>
      </p:sp>
    </p:spTree>
    <p:extLst>
      <p:ext uri="{BB962C8B-B14F-4D97-AF65-F5344CB8AC3E}">
        <p14:creationId xmlns:p14="http://schemas.microsoft.com/office/powerpoint/2010/main" val="376928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CE9C4-91B7-6E47-88BC-D59AD62C0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3913" y="634028"/>
            <a:ext cx="3598683" cy="3732835"/>
          </a:xfrm>
        </p:spPr>
        <p:txBody>
          <a:bodyPr>
            <a:normAutofit/>
          </a:bodyPr>
          <a:lstStyle/>
          <a:p>
            <a:r>
              <a:rPr lang="en-US" sz="5100" dirty="0"/>
              <a:t>Questions!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6CCCA-5EA6-E24C-BBC5-0C52F0F35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3913" y="4436462"/>
            <a:ext cx="3598683" cy="179465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0908" y="2016617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634028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1F9E2425-AA58-4D51-8E88-211F9C8B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552" y="1951132"/>
            <a:ext cx="3155752" cy="31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63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273</Words>
  <Application>Microsoft Macintosh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Spaceshooter remix</vt:lpstr>
      <vt:lpstr>Background and History </vt:lpstr>
      <vt:lpstr>Purpose of our Project</vt:lpstr>
      <vt:lpstr>Significant Changes and features</vt:lpstr>
      <vt:lpstr>Demo</vt:lpstr>
      <vt:lpstr>Future improvements</vt:lpstr>
      <vt:lpstr>Conclusion</vt:lpstr>
      <vt:lpstr>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Spaceshooter remix</dc:title>
  <dc:creator>I. Malik</dc:creator>
  <cp:lastModifiedBy>I. Malik</cp:lastModifiedBy>
  <cp:revision>15</cp:revision>
  <dcterms:created xsi:type="dcterms:W3CDTF">2018-11-23T02:06:20Z</dcterms:created>
  <dcterms:modified xsi:type="dcterms:W3CDTF">2018-11-28T17:37:46Z</dcterms:modified>
</cp:coreProperties>
</file>