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4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7E83D-6041-30DE-2513-BB7127E0FCDF}" v="815" dt="2025-06-11T02:07:45.364"/>
    <p1510:client id="{5217C5B0-3F31-B9AC-F05A-A861E80B1CA8}" v="799" dt="2025-06-09T19:38:57.577"/>
    <p1510:client id="{C26505DE-0BD1-C118-FA41-074A71FD7ABB}" v="62" dt="2025-06-10T21:13:08.521"/>
    <p1510:client id="{FD66706F-5614-D696-32AD-EF05278CF5A5}" v="349" dt="2025-06-11T07:39:56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D42C93-1445-474B-8FE5-2697BB90F2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157524D-CFB2-4DCB-A4F2-0098F38432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Full-stack banking web application</a:t>
          </a:r>
          <a:r>
            <a:rPr lang="en-US" dirty="0"/>
            <a:t> designed to provide a secure and user-friendly experience</a:t>
          </a:r>
        </a:p>
      </dgm:t>
    </dgm:pt>
    <dgm:pt modelId="{0FBD7880-A88B-4BCE-BDA2-C7F87C9D5984}" type="parTrans" cxnId="{9DF0DC37-57F6-4E97-A2FE-4BDEC6448D51}">
      <dgm:prSet/>
      <dgm:spPr/>
      <dgm:t>
        <a:bodyPr/>
        <a:lstStyle/>
        <a:p>
          <a:endParaRPr lang="en-US"/>
        </a:p>
      </dgm:t>
    </dgm:pt>
    <dgm:pt modelId="{99EECD90-1977-4C33-B131-E18C2AE5F695}" type="sibTrans" cxnId="{9DF0DC37-57F6-4E97-A2FE-4BDEC6448D51}">
      <dgm:prSet/>
      <dgm:spPr/>
      <dgm:t>
        <a:bodyPr/>
        <a:lstStyle/>
        <a:p>
          <a:endParaRPr lang="en-US"/>
        </a:p>
      </dgm:t>
    </dgm:pt>
    <dgm:pt modelId="{7BE2F22E-244C-452E-8CC6-F5FD05AF10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Includes </a:t>
          </a:r>
          <a:r>
            <a:rPr lang="en-US" b="1" dirty="0"/>
            <a:t>account creation</a:t>
          </a:r>
          <a:r>
            <a:rPr lang="en-US" dirty="0"/>
            <a:t>, </a:t>
          </a:r>
          <a:r>
            <a:rPr lang="en-US" b="1" dirty="0"/>
            <a:t>fund management</a:t>
          </a:r>
          <a:r>
            <a:rPr lang="en-US" dirty="0"/>
            <a:t>, and a unique </a:t>
          </a:r>
          <a:r>
            <a:rPr lang="en-US" b="1" dirty="0"/>
            <a:t>ATM Locator</a:t>
          </a:r>
          <a:r>
            <a:rPr lang="en-US" dirty="0"/>
            <a:t> feature</a:t>
          </a:r>
          <a:endParaRPr lang="en-US" dirty="0">
            <a:latin typeface="Aptos Display" panose="020F0302020204030204"/>
          </a:endParaRPr>
        </a:p>
      </dgm:t>
    </dgm:pt>
    <dgm:pt modelId="{B7444C52-2B03-4BC4-B579-E928FD644961}" type="parTrans" cxnId="{09B4C836-6DFA-47C1-BE8A-DB42E3BF9681}">
      <dgm:prSet/>
      <dgm:spPr/>
      <dgm:t>
        <a:bodyPr/>
        <a:lstStyle/>
        <a:p>
          <a:endParaRPr lang="en-US"/>
        </a:p>
      </dgm:t>
    </dgm:pt>
    <dgm:pt modelId="{CE78C093-5ACB-43F2-B3C9-B2289456D7B8}" type="sibTrans" cxnId="{09B4C836-6DFA-47C1-BE8A-DB42E3BF9681}">
      <dgm:prSet/>
      <dgm:spPr/>
      <dgm:t>
        <a:bodyPr/>
        <a:lstStyle/>
        <a:p>
          <a:endParaRPr lang="en-US"/>
        </a:p>
      </dgm:t>
    </dgm:pt>
    <dgm:pt modelId="{61CFC069-5F98-4012-A3BA-C145B4F56D3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>
              <a:latin typeface="Aptos Display" panose="020F0302020204030204"/>
            </a:rPr>
            <a:t>Goal: provide</a:t>
          </a:r>
          <a:r>
            <a:rPr lang="en-US" dirty="0"/>
            <a:t> a reliable and locally-focused banking platform for the </a:t>
          </a:r>
          <a:r>
            <a:rPr lang="en-US" b="1" dirty="0"/>
            <a:t>Central Washington University community in Ellensburg, WA</a:t>
          </a:r>
          <a:endParaRPr lang="en-US" dirty="0"/>
        </a:p>
      </dgm:t>
    </dgm:pt>
    <dgm:pt modelId="{9B07176C-15C0-49A4-91EC-97ECA8D03740}" type="parTrans" cxnId="{889ED4B6-12C4-4BF7-81DB-8055A2892F2F}">
      <dgm:prSet/>
      <dgm:spPr/>
      <dgm:t>
        <a:bodyPr/>
        <a:lstStyle/>
        <a:p>
          <a:endParaRPr lang="en-US"/>
        </a:p>
      </dgm:t>
    </dgm:pt>
    <dgm:pt modelId="{42A6FCC9-0A14-4F95-B3DB-11B67AE31FE1}" type="sibTrans" cxnId="{889ED4B6-12C4-4BF7-81DB-8055A2892F2F}">
      <dgm:prSet/>
      <dgm:spPr/>
      <dgm:t>
        <a:bodyPr/>
        <a:lstStyle/>
        <a:p>
          <a:endParaRPr lang="en-US"/>
        </a:p>
      </dgm:t>
    </dgm:pt>
    <dgm:pt modelId="{65A266BF-BBC4-469C-BC42-B21A225F481B}" type="pres">
      <dgm:prSet presAssocID="{59D42C93-1445-474B-8FE5-2697BB90F2B6}" presName="root" presStyleCnt="0">
        <dgm:presLayoutVars>
          <dgm:dir/>
          <dgm:resizeHandles val="exact"/>
        </dgm:presLayoutVars>
      </dgm:prSet>
      <dgm:spPr/>
    </dgm:pt>
    <dgm:pt modelId="{084FB5AF-ECFA-4AD9-8E79-492452DB5DEE}" type="pres">
      <dgm:prSet presAssocID="{D157524D-CFB2-4DCB-A4F2-0098F38432E7}" presName="compNode" presStyleCnt="0"/>
      <dgm:spPr/>
    </dgm:pt>
    <dgm:pt modelId="{BEDB567B-FD9A-4487-841F-0B4FE5BE41DA}" type="pres">
      <dgm:prSet presAssocID="{D157524D-CFB2-4DCB-A4F2-0098F38432E7}" presName="bgRect" presStyleLbl="bgShp" presStyleIdx="0" presStyleCnt="3"/>
      <dgm:spPr/>
    </dgm:pt>
    <dgm:pt modelId="{1DB928C4-3ABC-41A0-9453-B9F35B88B098}" type="pres">
      <dgm:prSet presAssocID="{D157524D-CFB2-4DCB-A4F2-0098F38432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B7AAC6D0-B924-4C31-B001-5DF055B8DEF6}" type="pres">
      <dgm:prSet presAssocID="{D157524D-CFB2-4DCB-A4F2-0098F38432E7}" presName="spaceRect" presStyleCnt="0"/>
      <dgm:spPr/>
    </dgm:pt>
    <dgm:pt modelId="{7618D51D-A96A-40C4-B4B7-1FA4DF1FE116}" type="pres">
      <dgm:prSet presAssocID="{D157524D-CFB2-4DCB-A4F2-0098F38432E7}" presName="parTx" presStyleLbl="revTx" presStyleIdx="0" presStyleCnt="3">
        <dgm:presLayoutVars>
          <dgm:chMax val="0"/>
          <dgm:chPref val="0"/>
        </dgm:presLayoutVars>
      </dgm:prSet>
      <dgm:spPr/>
    </dgm:pt>
    <dgm:pt modelId="{62FE012B-F33C-4B1A-95FE-2EBC61587FBE}" type="pres">
      <dgm:prSet presAssocID="{99EECD90-1977-4C33-B131-E18C2AE5F695}" presName="sibTrans" presStyleCnt="0"/>
      <dgm:spPr/>
    </dgm:pt>
    <dgm:pt modelId="{89A4A8D7-7C14-4C57-B4C6-96562C698F9D}" type="pres">
      <dgm:prSet presAssocID="{7BE2F22E-244C-452E-8CC6-F5FD05AF1071}" presName="compNode" presStyleCnt="0"/>
      <dgm:spPr/>
    </dgm:pt>
    <dgm:pt modelId="{2AC3E5E8-64D6-4F5F-BF36-291BE0A632AF}" type="pres">
      <dgm:prSet presAssocID="{7BE2F22E-244C-452E-8CC6-F5FD05AF1071}" presName="bgRect" presStyleLbl="bgShp" presStyleIdx="1" presStyleCnt="3"/>
      <dgm:spPr/>
    </dgm:pt>
    <dgm:pt modelId="{3285A512-3F13-4FEF-9F5B-8BA381B5A141}" type="pres">
      <dgm:prSet presAssocID="{7BE2F22E-244C-452E-8CC6-F5FD05AF10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CB9DD183-51FC-4A36-AA61-6875B4D366C3}" type="pres">
      <dgm:prSet presAssocID="{7BE2F22E-244C-452E-8CC6-F5FD05AF1071}" presName="spaceRect" presStyleCnt="0"/>
      <dgm:spPr/>
    </dgm:pt>
    <dgm:pt modelId="{ADB15687-37A1-4A89-A0A2-5DFF3FC3A681}" type="pres">
      <dgm:prSet presAssocID="{7BE2F22E-244C-452E-8CC6-F5FD05AF1071}" presName="parTx" presStyleLbl="revTx" presStyleIdx="1" presStyleCnt="3">
        <dgm:presLayoutVars>
          <dgm:chMax val="0"/>
          <dgm:chPref val="0"/>
        </dgm:presLayoutVars>
      </dgm:prSet>
      <dgm:spPr/>
    </dgm:pt>
    <dgm:pt modelId="{5AD1DA10-25B4-4436-894C-725DD12D1CDD}" type="pres">
      <dgm:prSet presAssocID="{CE78C093-5ACB-43F2-B3C9-B2289456D7B8}" presName="sibTrans" presStyleCnt="0"/>
      <dgm:spPr/>
    </dgm:pt>
    <dgm:pt modelId="{AA7DC1EC-54D3-48BD-A14C-4189BB598F2B}" type="pres">
      <dgm:prSet presAssocID="{61CFC069-5F98-4012-A3BA-C145B4F56D35}" presName="compNode" presStyleCnt="0"/>
      <dgm:spPr/>
    </dgm:pt>
    <dgm:pt modelId="{29C4AD02-3F29-4C9A-BB51-92F5609EAC27}" type="pres">
      <dgm:prSet presAssocID="{61CFC069-5F98-4012-A3BA-C145B4F56D35}" presName="bgRect" presStyleLbl="bgShp" presStyleIdx="2" presStyleCnt="3"/>
      <dgm:spPr/>
    </dgm:pt>
    <dgm:pt modelId="{C723714A-E0CF-46EB-B783-63B92A1F97B3}" type="pres">
      <dgm:prSet presAssocID="{61CFC069-5F98-4012-A3BA-C145B4F56D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286F8A6B-4CE9-4656-AB90-0D53E50E5874}" type="pres">
      <dgm:prSet presAssocID="{61CFC069-5F98-4012-A3BA-C145B4F56D35}" presName="spaceRect" presStyleCnt="0"/>
      <dgm:spPr/>
    </dgm:pt>
    <dgm:pt modelId="{DC4CBAD7-F69C-4D7D-86AD-2D3AA8880AF9}" type="pres">
      <dgm:prSet presAssocID="{61CFC069-5F98-4012-A3BA-C145B4F56D3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3C53D12-C40E-4E2C-9B18-CD788C71A083}" type="presOf" srcId="{61CFC069-5F98-4012-A3BA-C145B4F56D35}" destId="{DC4CBAD7-F69C-4D7D-86AD-2D3AA8880AF9}" srcOrd="0" destOrd="0" presId="urn:microsoft.com/office/officeart/2018/2/layout/IconVerticalSolidList"/>
    <dgm:cxn modelId="{D2BCCB29-398D-492E-906D-7043CA2E5875}" type="presOf" srcId="{7BE2F22E-244C-452E-8CC6-F5FD05AF1071}" destId="{ADB15687-37A1-4A89-A0A2-5DFF3FC3A681}" srcOrd="0" destOrd="0" presId="urn:microsoft.com/office/officeart/2018/2/layout/IconVerticalSolidList"/>
    <dgm:cxn modelId="{09B4C836-6DFA-47C1-BE8A-DB42E3BF9681}" srcId="{59D42C93-1445-474B-8FE5-2697BB90F2B6}" destId="{7BE2F22E-244C-452E-8CC6-F5FD05AF1071}" srcOrd="1" destOrd="0" parTransId="{B7444C52-2B03-4BC4-B579-E928FD644961}" sibTransId="{CE78C093-5ACB-43F2-B3C9-B2289456D7B8}"/>
    <dgm:cxn modelId="{9DF0DC37-57F6-4E97-A2FE-4BDEC6448D51}" srcId="{59D42C93-1445-474B-8FE5-2697BB90F2B6}" destId="{D157524D-CFB2-4DCB-A4F2-0098F38432E7}" srcOrd="0" destOrd="0" parTransId="{0FBD7880-A88B-4BCE-BDA2-C7F87C9D5984}" sibTransId="{99EECD90-1977-4C33-B131-E18C2AE5F695}"/>
    <dgm:cxn modelId="{8A768A42-9066-4E68-95F4-6564F302F1E4}" type="presOf" srcId="{59D42C93-1445-474B-8FE5-2697BB90F2B6}" destId="{65A266BF-BBC4-469C-BC42-B21A225F481B}" srcOrd="0" destOrd="0" presId="urn:microsoft.com/office/officeart/2018/2/layout/IconVerticalSolidList"/>
    <dgm:cxn modelId="{BF7A514D-6FD4-4954-9F43-9BD78CAB3938}" type="presOf" srcId="{D157524D-CFB2-4DCB-A4F2-0098F38432E7}" destId="{7618D51D-A96A-40C4-B4B7-1FA4DF1FE116}" srcOrd="0" destOrd="0" presId="urn:microsoft.com/office/officeart/2018/2/layout/IconVerticalSolidList"/>
    <dgm:cxn modelId="{889ED4B6-12C4-4BF7-81DB-8055A2892F2F}" srcId="{59D42C93-1445-474B-8FE5-2697BB90F2B6}" destId="{61CFC069-5F98-4012-A3BA-C145B4F56D35}" srcOrd="2" destOrd="0" parTransId="{9B07176C-15C0-49A4-91EC-97ECA8D03740}" sibTransId="{42A6FCC9-0A14-4F95-B3DB-11B67AE31FE1}"/>
    <dgm:cxn modelId="{6D8DD355-6E12-4065-A99E-B3C3D3047072}" type="presParOf" srcId="{65A266BF-BBC4-469C-BC42-B21A225F481B}" destId="{084FB5AF-ECFA-4AD9-8E79-492452DB5DEE}" srcOrd="0" destOrd="0" presId="urn:microsoft.com/office/officeart/2018/2/layout/IconVerticalSolidList"/>
    <dgm:cxn modelId="{F6944CFE-610E-49D7-926A-7158F3059BC8}" type="presParOf" srcId="{084FB5AF-ECFA-4AD9-8E79-492452DB5DEE}" destId="{BEDB567B-FD9A-4487-841F-0B4FE5BE41DA}" srcOrd="0" destOrd="0" presId="urn:microsoft.com/office/officeart/2018/2/layout/IconVerticalSolidList"/>
    <dgm:cxn modelId="{7E8C46EC-A4AE-4DA9-822F-933CADC963C5}" type="presParOf" srcId="{084FB5AF-ECFA-4AD9-8E79-492452DB5DEE}" destId="{1DB928C4-3ABC-41A0-9453-B9F35B88B098}" srcOrd="1" destOrd="0" presId="urn:microsoft.com/office/officeart/2018/2/layout/IconVerticalSolidList"/>
    <dgm:cxn modelId="{C3C90025-A27C-4862-B08A-42964CBBA476}" type="presParOf" srcId="{084FB5AF-ECFA-4AD9-8E79-492452DB5DEE}" destId="{B7AAC6D0-B924-4C31-B001-5DF055B8DEF6}" srcOrd="2" destOrd="0" presId="urn:microsoft.com/office/officeart/2018/2/layout/IconVerticalSolidList"/>
    <dgm:cxn modelId="{E566676C-62B0-4BAA-A31D-429402E7A449}" type="presParOf" srcId="{084FB5AF-ECFA-4AD9-8E79-492452DB5DEE}" destId="{7618D51D-A96A-40C4-B4B7-1FA4DF1FE116}" srcOrd="3" destOrd="0" presId="urn:microsoft.com/office/officeart/2018/2/layout/IconVerticalSolidList"/>
    <dgm:cxn modelId="{BF228138-CAF1-4019-8AEE-CC2BE68EBFA3}" type="presParOf" srcId="{65A266BF-BBC4-469C-BC42-B21A225F481B}" destId="{62FE012B-F33C-4B1A-95FE-2EBC61587FBE}" srcOrd="1" destOrd="0" presId="urn:microsoft.com/office/officeart/2018/2/layout/IconVerticalSolidList"/>
    <dgm:cxn modelId="{0DAC24C6-4691-4B53-828F-373E8F3C9035}" type="presParOf" srcId="{65A266BF-BBC4-469C-BC42-B21A225F481B}" destId="{89A4A8D7-7C14-4C57-B4C6-96562C698F9D}" srcOrd="2" destOrd="0" presId="urn:microsoft.com/office/officeart/2018/2/layout/IconVerticalSolidList"/>
    <dgm:cxn modelId="{4541B325-D37F-4469-AAF5-8B3065BDF1E4}" type="presParOf" srcId="{89A4A8D7-7C14-4C57-B4C6-96562C698F9D}" destId="{2AC3E5E8-64D6-4F5F-BF36-291BE0A632AF}" srcOrd="0" destOrd="0" presId="urn:microsoft.com/office/officeart/2018/2/layout/IconVerticalSolidList"/>
    <dgm:cxn modelId="{6D38325C-B8BC-4819-BD1F-A9815E32CEB1}" type="presParOf" srcId="{89A4A8D7-7C14-4C57-B4C6-96562C698F9D}" destId="{3285A512-3F13-4FEF-9F5B-8BA381B5A141}" srcOrd="1" destOrd="0" presId="urn:microsoft.com/office/officeart/2018/2/layout/IconVerticalSolidList"/>
    <dgm:cxn modelId="{DA27D833-7E47-4390-9348-D2CB1D13CE5F}" type="presParOf" srcId="{89A4A8D7-7C14-4C57-B4C6-96562C698F9D}" destId="{CB9DD183-51FC-4A36-AA61-6875B4D366C3}" srcOrd="2" destOrd="0" presId="urn:microsoft.com/office/officeart/2018/2/layout/IconVerticalSolidList"/>
    <dgm:cxn modelId="{D6FC0CD7-4AE8-49EA-BB17-48A39870C097}" type="presParOf" srcId="{89A4A8D7-7C14-4C57-B4C6-96562C698F9D}" destId="{ADB15687-37A1-4A89-A0A2-5DFF3FC3A681}" srcOrd="3" destOrd="0" presId="urn:microsoft.com/office/officeart/2018/2/layout/IconVerticalSolidList"/>
    <dgm:cxn modelId="{0DCB6CDD-1954-417C-A5B5-C1FEF9B9058A}" type="presParOf" srcId="{65A266BF-BBC4-469C-BC42-B21A225F481B}" destId="{5AD1DA10-25B4-4436-894C-725DD12D1CDD}" srcOrd="3" destOrd="0" presId="urn:microsoft.com/office/officeart/2018/2/layout/IconVerticalSolidList"/>
    <dgm:cxn modelId="{B7A77052-498D-4BE8-BCC8-6D8A665F90E9}" type="presParOf" srcId="{65A266BF-BBC4-469C-BC42-B21A225F481B}" destId="{AA7DC1EC-54D3-48BD-A14C-4189BB598F2B}" srcOrd="4" destOrd="0" presId="urn:microsoft.com/office/officeart/2018/2/layout/IconVerticalSolidList"/>
    <dgm:cxn modelId="{52C475B3-9CBA-4AD2-9310-E8FC812DEC26}" type="presParOf" srcId="{AA7DC1EC-54D3-48BD-A14C-4189BB598F2B}" destId="{29C4AD02-3F29-4C9A-BB51-92F5609EAC27}" srcOrd="0" destOrd="0" presId="urn:microsoft.com/office/officeart/2018/2/layout/IconVerticalSolidList"/>
    <dgm:cxn modelId="{B8C12323-4B12-431A-BD79-7D1D7D179BF5}" type="presParOf" srcId="{AA7DC1EC-54D3-48BD-A14C-4189BB598F2B}" destId="{C723714A-E0CF-46EB-B783-63B92A1F97B3}" srcOrd="1" destOrd="0" presId="urn:microsoft.com/office/officeart/2018/2/layout/IconVerticalSolidList"/>
    <dgm:cxn modelId="{3543161C-B8BA-4C55-B437-A01115EB105C}" type="presParOf" srcId="{AA7DC1EC-54D3-48BD-A14C-4189BB598F2B}" destId="{286F8A6B-4CE9-4656-AB90-0D53E50E5874}" srcOrd="2" destOrd="0" presId="urn:microsoft.com/office/officeart/2018/2/layout/IconVerticalSolidList"/>
    <dgm:cxn modelId="{6272D40F-A105-4D1E-9135-6C49A9A98638}" type="presParOf" srcId="{AA7DC1EC-54D3-48BD-A14C-4189BB598F2B}" destId="{DC4CBAD7-F69C-4D7D-86AD-2D3AA8880A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6B2B82-2701-49E2-B87D-59E7020D786B}" type="doc">
      <dgm:prSet loTypeId="urn:microsoft.com/office/officeart/2016/7/layout/LinearArrowProcessNumbered" loCatId="process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FA66F6-0ECF-4C00-8316-09396250B26F}">
      <dgm:prSet/>
      <dgm:spPr/>
      <dgm:t>
        <a:bodyPr/>
        <a:lstStyle/>
        <a:p>
          <a:r>
            <a:rPr lang="en-US" b="1" dirty="0"/>
            <a:t>Project Description</a:t>
          </a:r>
        </a:p>
      </dgm:t>
    </dgm:pt>
    <dgm:pt modelId="{11EC927F-4E58-408D-9635-2DA5423C95F1}" type="parTrans" cxnId="{A42EB62F-1B9E-467A-8F9E-D99320031B1F}">
      <dgm:prSet/>
      <dgm:spPr/>
      <dgm:t>
        <a:bodyPr/>
        <a:lstStyle/>
        <a:p>
          <a:endParaRPr lang="en-US"/>
        </a:p>
      </dgm:t>
    </dgm:pt>
    <dgm:pt modelId="{4AE044D5-AAB8-431D-8280-7DDDEF6CB4F1}" type="sibTrans" cxnId="{A42EB62F-1B9E-467A-8F9E-D99320031B1F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D25E4860-CDC9-4BCE-A056-6B9D19E8617D}">
      <dgm:prSet/>
      <dgm:spPr/>
      <dgm:t>
        <a:bodyPr/>
        <a:lstStyle/>
        <a:p>
          <a:r>
            <a:rPr lang="en-US" b="1" dirty="0"/>
            <a:t>Project Plan</a:t>
          </a:r>
        </a:p>
      </dgm:t>
    </dgm:pt>
    <dgm:pt modelId="{30FA288D-6EFD-473F-9026-EEBC067FACD6}" type="parTrans" cxnId="{D3B0B6E9-4B56-46C5-8456-54DC2FF78FEB}">
      <dgm:prSet/>
      <dgm:spPr/>
      <dgm:t>
        <a:bodyPr/>
        <a:lstStyle/>
        <a:p>
          <a:endParaRPr lang="en-US"/>
        </a:p>
      </dgm:t>
    </dgm:pt>
    <dgm:pt modelId="{FEF5582A-B89B-4F0A-9A77-503C859E9D3B}" type="sibTrans" cxnId="{D3B0B6E9-4B56-46C5-8456-54DC2FF78FEB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C129D98E-FBA8-4E06-9FA3-52D3E155F91B}">
      <dgm:prSet/>
      <dgm:spPr/>
      <dgm:t>
        <a:bodyPr/>
        <a:lstStyle/>
        <a:p>
          <a:r>
            <a:rPr lang="en-US" b="1" dirty="0"/>
            <a:t>Analysis</a:t>
          </a:r>
        </a:p>
      </dgm:t>
    </dgm:pt>
    <dgm:pt modelId="{7DCBA1FE-B920-441F-B0A2-64711D87A57C}" type="parTrans" cxnId="{8D9BEE31-2229-404C-B3AE-6AA8A669082B}">
      <dgm:prSet/>
      <dgm:spPr/>
      <dgm:t>
        <a:bodyPr/>
        <a:lstStyle/>
        <a:p>
          <a:endParaRPr lang="en-US"/>
        </a:p>
      </dgm:t>
    </dgm:pt>
    <dgm:pt modelId="{7FC433E5-3ACA-46C7-AB2D-4123BA2D7D35}" type="sibTrans" cxnId="{8D9BEE31-2229-404C-B3AE-6AA8A669082B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F84B8B68-355C-49D8-8BCE-B8C333F3DE35}">
      <dgm:prSet/>
      <dgm:spPr/>
      <dgm:t>
        <a:bodyPr/>
        <a:lstStyle/>
        <a:p>
          <a:r>
            <a:rPr lang="en-US" b="1" dirty="0"/>
            <a:t>Design</a:t>
          </a:r>
        </a:p>
      </dgm:t>
    </dgm:pt>
    <dgm:pt modelId="{E5EFDFFB-4788-4611-B5BF-F54D30862D47}" type="parTrans" cxnId="{3E524879-0844-4C3A-815E-E502B69A06E5}">
      <dgm:prSet/>
      <dgm:spPr/>
      <dgm:t>
        <a:bodyPr/>
        <a:lstStyle/>
        <a:p>
          <a:endParaRPr lang="en-US"/>
        </a:p>
      </dgm:t>
    </dgm:pt>
    <dgm:pt modelId="{AE15A955-9704-45A4-A0F6-A3C7DB84C08F}" type="sibTrans" cxnId="{3E524879-0844-4C3A-815E-E502B69A06E5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129C46F1-2964-444B-9521-E59F77B3271C}">
      <dgm:prSet/>
      <dgm:spPr/>
      <dgm:t>
        <a:bodyPr/>
        <a:lstStyle/>
        <a:p>
          <a:r>
            <a:rPr lang="en-US" b="1" dirty="0"/>
            <a:t>Testing</a:t>
          </a:r>
        </a:p>
      </dgm:t>
    </dgm:pt>
    <dgm:pt modelId="{F9264991-0F86-4D58-89BE-80B39B30288D}" type="parTrans" cxnId="{97B2B66A-D348-4383-B05A-787709CD8B52}">
      <dgm:prSet/>
      <dgm:spPr/>
      <dgm:t>
        <a:bodyPr/>
        <a:lstStyle/>
        <a:p>
          <a:endParaRPr lang="en-US"/>
        </a:p>
      </dgm:t>
    </dgm:pt>
    <dgm:pt modelId="{3EF9CEEE-38BB-4C2F-AD3C-5090DEE316C0}" type="sibTrans" cxnId="{97B2B66A-D348-4383-B05A-787709CD8B52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6730C48E-878E-4CA5-8958-EB6F7610AC7F}">
      <dgm:prSet/>
      <dgm:spPr/>
      <dgm:t>
        <a:bodyPr/>
        <a:lstStyle/>
        <a:p>
          <a:r>
            <a:rPr lang="en-US" b="1" dirty="0"/>
            <a:t>Implementation</a:t>
          </a:r>
        </a:p>
      </dgm:t>
    </dgm:pt>
    <dgm:pt modelId="{93D5AF30-7580-46C8-9C89-FEC367B38E80}" type="parTrans" cxnId="{C0BC47AE-8F08-4097-9F5A-18BDCC8C41F7}">
      <dgm:prSet/>
      <dgm:spPr/>
      <dgm:t>
        <a:bodyPr/>
        <a:lstStyle/>
        <a:p>
          <a:endParaRPr lang="en-US"/>
        </a:p>
      </dgm:t>
    </dgm:pt>
    <dgm:pt modelId="{BCDC5C50-B9AC-427A-A2B8-DFD71373F489}" type="sibTrans" cxnId="{C0BC47AE-8F08-4097-9F5A-18BDCC8C41F7}">
      <dgm:prSet phldrT="6"/>
      <dgm:spPr/>
      <dgm:t>
        <a:bodyPr/>
        <a:lstStyle/>
        <a:p>
          <a:r>
            <a:rPr lang="en-US"/>
            <a:t>6</a:t>
          </a:r>
        </a:p>
      </dgm:t>
    </dgm:pt>
    <dgm:pt modelId="{CBBA00E2-2A8B-4A58-A4AA-2B131FA71184}" type="pres">
      <dgm:prSet presAssocID="{E76B2B82-2701-49E2-B87D-59E7020D786B}" presName="linearFlow" presStyleCnt="0">
        <dgm:presLayoutVars>
          <dgm:dir/>
          <dgm:animLvl val="lvl"/>
          <dgm:resizeHandles val="exact"/>
        </dgm:presLayoutVars>
      </dgm:prSet>
      <dgm:spPr/>
    </dgm:pt>
    <dgm:pt modelId="{DE3F9787-7A03-4599-9D73-D61E3908AEDB}" type="pres">
      <dgm:prSet presAssocID="{85FA66F6-0ECF-4C00-8316-09396250B26F}" presName="compositeNode" presStyleCnt="0"/>
      <dgm:spPr/>
    </dgm:pt>
    <dgm:pt modelId="{9436667A-33D1-47FF-B68E-4F3567F766FC}" type="pres">
      <dgm:prSet presAssocID="{85FA66F6-0ECF-4C00-8316-09396250B26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B37BCAC-AF5F-43D7-9BD4-B4C5C8111F9E}" type="pres">
      <dgm:prSet presAssocID="{85FA66F6-0ECF-4C00-8316-09396250B26F}" presName="parSh" presStyleCnt="0"/>
      <dgm:spPr/>
    </dgm:pt>
    <dgm:pt modelId="{C751C209-A0D3-439D-8968-BFB2234E8B2D}" type="pres">
      <dgm:prSet presAssocID="{85FA66F6-0ECF-4C00-8316-09396250B26F}" presName="lineNode" presStyleLbl="alignAccFollowNode1" presStyleIdx="0" presStyleCnt="18"/>
      <dgm:spPr/>
    </dgm:pt>
    <dgm:pt modelId="{4B0AF7AE-CCA6-49D6-8E46-29FCE1AD06ED}" type="pres">
      <dgm:prSet presAssocID="{85FA66F6-0ECF-4C00-8316-09396250B26F}" presName="lineArrowNode" presStyleLbl="alignAccFollowNode1" presStyleIdx="1" presStyleCnt="18"/>
      <dgm:spPr/>
    </dgm:pt>
    <dgm:pt modelId="{6DC1ABBB-0683-4B8D-BB50-985CA0BC471D}" type="pres">
      <dgm:prSet presAssocID="{4AE044D5-AAB8-431D-8280-7DDDEF6CB4F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DF2A712C-A6E3-4C06-B84B-24E9018A43AD}" type="pres">
      <dgm:prSet presAssocID="{4AE044D5-AAB8-431D-8280-7DDDEF6CB4F1}" presName="spacerBetweenCircleAndCallout" presStyleCnt="0">
        <dgm:presLayoutVars/>
      </dgm:prSet>
      <dgm:spPr/>
    </dgm:pt>
    <dgm:pt modelId="{F37B602B-14D6-4C77-9970-9312C12F08AC}" type="pres">
      <dgm:prSet presAssocID="{85FA66F6-0ECF-4C00-8316-09396250B26F}" presName="nodeText" presStyleLbl="alignAccFollowNode1" presStyleIdx="2" presStyleCnt="18">
        <dgm:presLayoutVars>
          <dgm:bulletEnabled val="1"/>
        </dgm:presLayoutVars>
      </dgm:prSet>
      <dgm:spPr/>
    </dgm:pt>
    <dgm:pt modelId="{0C8BD473-A887-4438-98D6-1AFE323F2203}" type="pres">
      <dgm:prSet presAssocID="{4AE044D5-AAB8-431D-8280-7DDDEF6CB4F1}" presName="sibTransComposite" presStyleCnt="0"/>
      <dgm:spPr/>
    </dgm:pt>
    <dgm:pt modelId="{F74017C7-0CAE-49D9-9DC4-59C92080B37B}" type="pres">
      <dgm:prSet presAssocID="{D25E4860-CDC9-4BCE-A056-6B9D19E8617D}" presName="compositeNode" presStyleCnt="0"/>
      <dgm:spPr/>
    </dgm:pt>
    <dgm:pt modelId="{E1B6B714-BE07-416A-A690-3E9EB9717677}" type="pres">
      <dgm:prSet presAssocID="{D25E4860-CDC9-4BCE-A056-6B9D19E8617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5E1A4EE-7EF3-4DFB-BF5B-9DA86AB0ABE4}" type="pres">
      <dgm:prSet presAssocID="{D25E4860-CDC9-4BCE-A056-6B9D19E8617D}" presName="parSh" presStyleCnt="0"/>
      <dgm:spPr/>
    </dgm:pt>
    <dgm:pt modelId="{AEE00025-A740-4D47-BBCD-B9174E209717}" type="pres">
      <dgm:prSet presAssocID="{D25E4860-CDC9-4BCE-A056-6B9D19E8617D}" presName="lineNode" presStyleLbl="alignAccFollowNode1" presStyleIdx="3" presStyleCnt="18"/>
      <dgm:spPr/>
    </dgm:pt>
    <dgm:pt modelId="{2DE19AFA-1D69-4201-A878-90180F21D5D2}" type="pres">
      <dgm:prSet presAssocID="{D25E4860-CDC9-4BCE-A056-6B9D19E8617D}" presName="lineArrowNode" presStyleLbl="alignAccFollowNode1" presStyleIdx="4" presStyleCnt="18"/>
      <dgm:spPr/>
    </dgm:pt>
    <dgm:pt modelId="{4A95D29A-23DA-4526-9630-889B7B4E596F}" type="pres">
      <dgm:prSet presAssocID="{FEF5582A-B89B-4F0A-9A77-503C859E9D3B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1F15040C-9291-483D-BE4B-DB09859511CC}" type="pres">
      <dgm:prSet presAssocID="{FEF5582A-B89B-4F0A-9A77-503C859E9D3B}" presName="spacerBetweenCircleAndCallout" presStyleCnt="0">
        <dgm:presLayoutVars/>
      </dgm:prSet>
      <dgm:spPr/>
    </dgm:pt>
    <dgm:pt modelId="{DECEA421-557B-4289-A094-E5B1C8CE6F80}" type="pres">
      <dgm:prSet presAssocID="{D25E4860-CDC9-4BCE-A056-6B9D19E8617D}" presName="nodeText" presStyleLbl="alignAccFollowNode1" presStyleIdx="5" presStyleCnt="18">
        <dgm:presLayoutVars>
          <dgm:bulletEnabled val="1"/>
        </dgm:presLayoutVars>
      </dgm:prSet>
      <dgm:spPr/>
    </dgm:pt>
    <dgm:pt modelId="{1AB21E63-3B4E-461B-BAA3-2A0779C737D3}" type="pres">
      <dgm:prSet presAssocID="{FEF5582A-B89B-4F0A-9A77-503C859E9D3B}" presName="sibTransComposite" presStyleCnt="0"/>
      <dgm:spPr/>
    </dgm:pt>
    <dgm:pt modelId="{3C92B4BE-9D98-4F02-8DA5-29A0FFEDF106}" type="pres">
      <dgm:prSet presAssocID="{C129D98E-FBA8-4E06-9FA3-52D3E155F91B}" presName="compositeNode" presStyleCnt="0"/>
      <dgm:spPr/>
    </dgm:pt>
    <dgm:pt modelId="{333F68F7-BBE0-4DD2-A7B0-52C4DF1FC7BA}" type="pres">
      <dgm:prSet presAssocID="{C129D98E-FBA8-4E06-9FA3-52D3E155F91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11FF299-323B-48A8-8886-CC0F96EB73BE}" type="pres">
      <dgm:prSet presAssocID="{C129D98E-FBA8-4E06-9FA3-52D3E155F91B}" presName="parSh" presStyleCnt="0"/>
      <dgm:spPr/>
    </dgm:pt>
    <dgm:pt modelId="{A191A919-F7E7-4FA4-8646-072D5BD6E63E}" type="pres">
      <dgm:prSet presAssocID="{C129D98E-FBA8-4E06-9FA3-52D3E155F91B}" presName="lineNode" presStyleLbl="alignAccFollowNode1" presStyleIdx="6" presStyleCnt="18"/>
      <dgm:spPr/>
    </dgm:pt>
    <dgm:pt modelId="{1D945AFD-27ED-4E38-88C2-3973A54F3338}" type="pres">
      <dgm:prSet presAssocID="{C129D98E-FBA8-4E06-9FA3-52D3E155F91B}" presName="lineArrowNode" presStyleLbl="alignAccFollowNode1" presStyleIdx="7" presStyleCnt="18"/>
      <dgm:spPr/>
    </dgm:pt>
    <dgm:pt modelId="{11DAFAA7-73E6-45EB-8C83-A1CEF5D0C0DA}" type="pres">
      <dgm:prSet presAssocID="{7FC433E5-3ACA-46C7-AB2D-4123BA2D7D3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B697397-9CE4-4589-B2C7-619C220F7069}" type="pres">
      <dgm:prSet presAssocID="{7FC433E5-3ACA-46C7-AB2D-4123BA2D7D35}" presName="spacerBetweenCircleAndCallout" presStyleCnt="0">
        <dgm:presLayoutVars/>
      </dgm:prSet>
      <dgm:spPr/>
    </dgm:pt>
    <dgm:pt modelId="{AB52F55E-DEF9-4365-9A74-3494E099A57C}" type="pres">
      <dgm:prSet presAssocID="{C129D98E-FBA8-4E06-9FA3-52D3E155F91B}" presName="nodeText" presStyleLbl="alignAccFollowNode1" presStyleIdx="8" presStyleCnt="18">
        <dgm:presLayoutVars>
          <dgm:bulletEnabled val="1"/>
        </dgm:presLayoutVars>
      </dgm:prSet>
      <dgm:spPr/>
    </dgm:pt>
    <dgm:pt modelId="{839F901E-93FA-4088-84CC-59E41F75CFAD}" type="pres">
      <dgm:prSet presAssocID="{7FC433E5-3ACA-46C7-AB2D-4123BA2D7D35}" presName="sibTransComposite" presStyleCnt="0"/>
      <dgm:spPr/>
    </dgm:pt>
    <dgm:pt modelId="{39B68FC8-9E39-4F11-9844-EEF8FEC2BFE9}" type="pres">
      <dgm:prSet presAssocID="{F84B8B68-355C-49D8-8BCE-B8C333F3DE35}" presName="compositeNode" presStyleCnt="0"/>
      <dgm:spPr/>
    </dgm:pt>
    <dgm:pt modelId="{DF5E330E-D9DB-4222-A820-32F681F0B444}" type="pres">
      <dgm:prSet presAssocID="{F84B8B68-355C-49D8-8BCE-B8C333F3DE3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33A47A9-7E3A-4D40-B181-8FC510B6E8A3}" type="pres">
      <dgm:prSet presAssocID="{F84B8B68-355C-49D8-8BCE-B8C333F3DE35}" presName="parSh" presStyleCnt="0"/>
      <dgm:spPr/>
    </dgm:pt>
    <dgm:pt modelId="{B0FE7C09-3B0B-44AC-8C7E-F234EAE6D0D7}" type="pres">
      <dgm:prSet presAssocID="{F84B8B68-355C-49D8-8BCE-B8C333F3DE35}" presName="lineNode" presStyleLbl="alignAccFollowNode1" presStyleIdx="9" presStyleCnt="18"/>
      <dgm:spPr/>
    </dgm:pt>
    <dgm:pt modelId="{F634C9DE-4B0D-4FAD-986E-ADFE649B3F48}" type="pres">
      <dgm:prSet presAssocID="{F84B8B68-355C-49D8-8BCE-B8C333F3DE35}" presName="lineArrowNode" presStyleLbl="alignAccFollowNode1" presStyleIdx="10" presStyleCnt="18"/>
      <dgm:spPr/>
    </dgm:pt>
    <dgm:pt modelId="{712A0FC9-6CDD-4F9D-A56A-70F83D11411B}" type="pres">
      <dgm:prSet presAssocID="{AE15A955-9704-45A4-A0F6-A3C7DB84C08F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3BDC9883-57A3-4BB5-8398-78D0647AE779}" type="pres">
      <dgm:prSet presAssocID="{AE15A955-9704-45A4-A0F6-A3C7DB84C08F}" presName="spacerBetweenCircleAndCallout" presStyleCnt="0">
        <dgm:presLayoutVars/>
      </dgm:prSet>
      <dgm:spPr/>
    </dgm:pt>
    <dgm:pt modelId="{DD928B5F-DBE2-4B9D-BF9B-C5DB5FF70AD3}" type="pres">
      <dgm:prSet presAssocID="{F84B8B68-355C-49D8-8BCE-B8C333F3DE35}" presName="nodeText" presStyleLbl="alignAccFollowNode1" presStyleIdx="11" presStyleCnt="18">
        <dgm:presLayoutVars>
          <dgm:bulletEnabled val="1"/>
        </dgm:presLayoutVars>
      </dgm:prSet>
      <dgm:spPr/>
    </dgm:pt>
    <dgm:pt modelId="{5EFE8253-047C-4E73-876D-4BDD54A7DA24}" type="pres">
      <dgm:prSet presAssocID="{AE15A955-9704-45A4-A0F6-A3C7DB84C08F}" presName="sibTransComposite" presStyleCnt="0"/>
      <dgm:spPr/>
    </dgm:pt>
    <dgm:pt modelId="{CAEE2DF3-A307-4458-9B12-E9C0FB949EFE}" type="pres">
      <dgm:prSet presAssocID="{129C46F1-2964-444B-9521-E59F77B3271C}" presName="compositeNode" presStyleCnt="0"/>
      <dgm:spPr/>
    </dgm:pt>
    <dgm:pt modelId="{21D7E6FF-D833-4979-84A2-EBDE5784F8BE}" type="pres">
      <dgm:prSet presAssocID="{129C46F1-2964-444B-9521-E59F77B3271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05B5429-2FA6-46A9-91D8-6F7B63EA6284}" type="pres">
      <dgm:prSet presAssocID="{129C46F1-2964-444B-9521-E59F77B3271C}" presName="parSh" presStyleCnt="0"/>
      <dgm:spPr/>
    </dgm:pt>
    <dgm:pt modelId="{5551805F-BE9D-4847-830C-84EC09FDF717}" type="pres">
      <dgm:prSet presAssocID="{129C46F1-2964-444B-9521-E59F77B3271C}" presName="lineNode" presStyleLbl="alignAccFollowNode1" presStyleIdx="12" presStyleCnt="18"/>
      <dgm:spPr/>
    </dgm:pt>
    <dgm:pt modelId="{D80083AE-C111-4821-AD19-66BAE1DF15AF}" type="pres">
      <dgm:prSet presAssocID="{129C46F1-2964-444B-9521-E59F77B3271C}" presName="lineArrowNode" presStyleLbl="alignAccFollowNode1" presStyleIdx="13" presStyleCnt="18"/>
      <dgm:spPr/>
    </dgm:pt>
    <dgm:pt modelId="{64C0BA80-C88A-4BAA-9C97-8A51A7AC4B73}" type="pres">
      <dgm:prSet presAssocID="{3EF9CEEE-38BB-4C2F-AD3C-5090DEE316C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9FA3A06-4526-4F4C-BB2A-B87A2116AF83}" type="pres">
      <dgm:prSet presAssocID="{3EF9CEEE-38BB-4C2F-AD3C-5090DEE316C0}" presName="spacerBetweenCircleAndCallout" presStyleCnt="0">
        <dgm:presLayoutVars/>
      </dgm:prSet>
      <dgm:spPr/>
    </dgm:pt>
    <dgm:pt modelId="{CCA8187B-C56D-4D59-AF5C-85DADBBCA022}" type="pres">
      <dgm:prSet presAssocID="{129C46F1-2964-444B-9521-E59F77B3271C}" presName="nodeText" presStyleLbl="alignAccFollowNode1" presStyleIdx="14" presStyleCnt="18">
        <dgm:presLayoutVars>
          <dgm:bulletEnabled val="1"/>
        </dgm:presLayoutVars>
      </dgm:prSet>
      <dgm:spPr/>
    </dgm:pt>
    <dgm:pt modelId="{70953B7F-E75B-4C9A-9D79-13EF16EBA1E6}" type="pres">
      <dgm:prSet presAssocID="{3EF9CEEE-38BB-4C2F-AD3C-5090DEE316C0}" presName="sibTransComposite" presStyleCnt="0"/>
      <dgm:spPr/>
    </dgm:pt>
    <dgm:pt modelId="{7E03DB60-802E-4E99-812A-F8B81914C576}" type="pres">
      <dgm:prSet presAssocID="{6730C48E-878E-4CA5-8958-EB6F7610AC7F}" presName="compositeNode" presStyleCnt="0"/>
      <dgm:spPr/>
    </dgm:pt>
    <dgm:pt modelId="{50220009-4A43-4E02-B7B0-FE992C2D8813}" type="pres">
      <dgm:prSet presAssocID="{6730C48E-878E-4CA5-8958-EB6F7610AC7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CAF6BF4-DB50-4CD1-889C-29370CCCFC04}" type="pres">
      <dgm:prSet presAssocID="{6730C48E-878E-4CA5-8958-EB6F7610AC7F}" presName="parSh" presStyleCnt="0"/>
      <dgm:spPr/>
    </dgm:pt>
    <dgm:pt modelId="{E9E443A8-B84C-4352-ACC0-4D229152D660}" type="pres">
      <dgm:prSet presAssocID="{6730C48E-878E-4CA5-8958-EB6F7610AC7F}" presName="lineNode" presStyleLbl="alignAccFollowNode1" presStyleIdx="15" presStyleCnt="18"/>
      <dgm:spPr/>
    </dgm:pt>
    <dgm:pt modelId="{356CBFCA-CA7A-449C-B55D-D8C28DEF15B2}" type="pres">
      <dgm:prSet presAssocID="{6730C48E-878E-4CA5-8958-EB6F7610AC7F}" presName="lineArrowNode" presStyleLbl="alignAccFollowNode1" presStyleIdx="16" presStyleCnt="18"/>
      <dgm:spPr/>
    </dgm:pt>
    <dgm:pt modelId="{F9A2457F-AFFD-43E4-96D8-BDD3B6D090EE}" type="pres">
      <dgm:prSet presAssocID="{BCDC5C50-B9AC-427A-A2B8-DFD71373F489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536016F9-43CA-4189-91B3-FAE1817FDF40}" type="pres">
      <dgm:prSet presAssocID="{BCDC5C50-B9AC-427A-A2B8-DFD71373F489}" presName="spacerBetweenCircleAndCallout" presStyleCnt="0">
        <dgm:presLayoutVars/>
      </dgm:prSet>
      <dgm:spPr/>
    </dgm:pt>
    <dgm:pt modelId="{2A6ECE9E-C59F-4E28-B3EA-5C1DFF4BA882}" type="pres">
      <dgm:prSet presAssocID="{6730C48E-878E-4CA5-8958-EB6F7610AC7F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EAE8C204-EC68-4D0A-911A-DC78EA6150E1}" type="presOf" srcId="{BCDC5C50-B9AC-427A-A2B8-DFD71373F489}" destId="{F9A2457F-AFFD-43E4-96D8-BDD3B6D090EE}" srcOrd="0" destOrd="0" presId="urn:microsoft.com/office/officeart/2016/7/layout/LinearArrowProcessNumbered"/>
    <dgm:cxn modelId="{1AC05024-9324-457B-AE50-53802AAD743F}" type="presOf" srcId="{AE15A955-9704-45A4-A0F6-A3C7DB84C08F}" destId="{712A0FC9-6CDD-4F9D-A56A-70F83D11411B}" srcOrd="0" destOrd="0" presId="urn:microsoft.com/office/officeart/2016/7/layout/LinearArrowProcessNumbered"/>
    <dgm:cxn modelId="{48147A26-C45B-4994-AA68-6C2471599794}" type="presOf" srcId="{FEF5582A-B89B-4F0A-9A77-503C859E9D3B}" destId="{4A95D29A-23DA-4526-9630-889B7B4E596F}" srcOrd="0" destOrd="0" presId="urn:microsoft.com/office/officeart/2016/7/layout/LinearArrowProcessNumbered"/>
    <dgm:cxn modelId="{A42EB62F-1B9E-467A-8F9E-D99320031B1F}" srcId="{E76B2B82-2701-49E2-B87D-59E7020D786B}" destId="{85FA66F6-0ECF-4C00-8316-09396250B26F}" srcOrd="0" destOrd="0" parTransId="{11EC927F-4E58-408D-9635-2DA5423C95F1}" sibTransId="{4AE044D5-AAB8-431D-8280-7DDDEF6CB4F1}"/>
    <dgm:cxn modelId="{8D9BEE31-2229-404C-B3AE-6AA8A669082B}" srcId="{E76B2B82-2701-49E2-B87D-59E7020D786B}" destId="{C129D98E-FBA8-4E06-9FA3-52D3E155F91B}" srcOrd="2" destOrd="0" parTransId="{7DCBA1FE-B920-441F-B0A2-64711D87A57C}" sibTransId="{7FC433E5-3ACA-46C7-AB2D-4123BA2D7D35}"/>
    <dgm:cxn modelId="{54919E33-6A03-465B-93AF-B5EDA9ED3EA8}" type="presOf" srcId="{85FA66F6-0ECF-4C00-8316-09396250B26F}" destId="{F37B602B-14D6-4C77-9970-9312C12F08AC}" srcOrd="0" destOrd="0" presId="urn:microsoft.com/office/officeart/2016/7/layout/LinearArrowProcessNumbered"/>
    <dgm:cxn modelId="{78E89260-A069-4F7F-AD9D-8FF441E16BDD}" type="presOf" srcId="{129C46F1-2964-444B-9521-E59F77B3271C}" destId="{CCA8187B-C56D-4D59-AF5C-85DADBBCA022}" srcOrd="0" destOrd="0" presId="urn:microsoft.com/office/officeart/2016/7/layout/LinearArrowProcessNumbered"/>
    <dgm:cxn modelId="{AD6C764A-B908-4613-A4BB-03BC07CEF50D}" type="presOf" srcId="{7FC433E5-3ACA-46C7-AB2D-4123BA2D7D35}" destId="{11DAFAA7-73E6-45EB-8C83-A1CEF5D0C0DA}" srcOrd="0" destOrd="0" presId="urn:microsoft.com/office/officeart/2016/7/layout/LinearArrowProcessNumbered"/>
    <dgm:cxn modelId="{97B2B66A-D348-4383-B05A-787709CD8B52}" srcId="{E76B2B82-2701-49E2-B87D-59E7020D786B}" destId="{129C46F1-2964-444B-9521-E59F77B3271C}" srcOrd="4" destOrd="0" parTransId="{F9264991-0F86-4D58-89BE-80B39B30288D}" sibTransId="{3EF9CEEE-38BB-4C2F-AD3C-5090DEE316C0}"/>
    <dgm:cxn modelId="{44B7AD4E-4072-469B-93DC-C86BCC17229F}" type="presOf" srcId="{4AE044D5-AAB8-431D-8280-7DDDEF6CB4F1}" destId="{6DC1ABBB-0683-4B8D-BB50-985CA0BC471D}" srcOrd="0" destOrd="0" presId="urn:microsoft.com/office/officeart/2016/7/layout/LinearArrowProcessNumbered"/>
    <dgm:cxn modelId="{3E524879-0844-4C3A-815E-E502B69A06E5}" srcId="{E76B2B82-2701-49E2-B87D-59E7020D786B}" destId="{F84B8B68-355C-49D8-8BCE-B8C333F3DE35}" srcOrd="3" destOrd="0" parTransId="{E5EFDFFB-4788-4611-B5BF-F54D30862D47}" sibTransId="{AE15A955-9704-45A4-A0F6-A3C7DB84C08F}"/>
    <dgm:cxn modelId="{EA8C8883-A04A-4D36-B3AF-12FCAC65B6A7}" type="presOf" srcId="{C129D98E-FBA8-4E06-9FA3-52D3E155F91B}" destId="{AB52F55E-DEF9-4365-9A74-3494E099A57C}" srcOrd="0" destOrd="0" presId="urn:microsoft.com/office/officeart/2016/7/layout/LinearArrowProcessNumbered"/>
    <dgm:cxn modelId="{65840C95-168A-401C-B6EA-4D6395E2E15A}" type="presOf" srcId="{E76B2B82-2701-49E2-B87D-59E7020D786B}" destId="{CBBA00E2-2A8B-4A58-A4AA-2B131FA71184}" srcOrd="0" destOrd="0" presId="urn:microsoft.com/office/officeart/2016/7/layout/LinearArrowProcessNumbered"/>
    <dgm:cxn modelId="{95524F95-55A4-44AA-AB47-AE46FDB0D673}" type="presOf" srcId="{3EF9CEEE-38BB-4C2F-AD3C-5090DEE316C0}" destId="{64C0BA80-C88A-4BAA-9C97-8A51A7AC4B73}" srcOrd="0" destOrd="0" presId="urn:microsoft.com/office/officeart/2016/7/layout/LinearArrowProcessNumbered"/>
    <dgm:cxn modelId="{52352A97-A0B5-4B95-A011-D5DBE9F43BA7}" type="presOf" srcId="{6730C48E-878E-4CA5-8958-EB6F7610AC7F}" destId="{2A6ECE9E-C59F-4E28-B3EA-5C1DFF4BA882}" srcOrd="0" destOrd="0" presId="urn:microsoft.com/office/officeart/2016/7/layout/LinearArrowProcessNumbered"/>
    <dgm:cxn modelId="{A10F1CAD-68C6-4922-8973-35A88D4F9D48}" type="presOf" srcId="{D25E4860-CDC9-4BCE-A056-6B9D19E8617D}" destId="{DECEA421-557B-4289-A094-E5B1C8CE6F80}" srcOrd="0" destOrd="0" presId="urn:microsoft.com/office/officeart/2016/7/layout/LinearArrowProcessNumbered"/>
    <dgm:cxn modelId="{C0BC47AE-8F08-4097-9F5A-18BDCC8C41F7}" srcId="{E76B2B82-2701-49E2-B87D-59E7020D786B}" destId="{6730C48E-878E-4CA5-8958-EB6F7610AC7F}" srcOrd="5" destOrd="0" parTransId="{93D5AF30-7580-46C8-9C89-FEC367B38E80}" sibTransId="{BCDC5C50-B9AC-427A-A2B8-DFD71373F489}"/>
    <dgm:cxn modelId="{E0EC60B9-C3F9-47CA-AB58-B63371EAE3EA}" type="presOf" srcId="{F84B8B68-355C-49D8-8BCE-B8C333F3DE35}" destId="{DD928B5F-DBE2-4B9D-BF9B-C5DB5FF70AD3}" srcOrd="0" destOrd="0" presId="urn:microsoft.com/office/officeart/2016/7/layout/LinearArrowProcessNumbered"/>
    <dgm:cxn modelId="{D3B0B6E9-4B56-46C5-8456-54DC2FF78FEB}" srcId="{E76B2B82-2701-49E2-B87D-59E7020D786B}" destId="{D25E4860-CDC9-4BCE-A056-6B9D19E8617D}" srcOrd="1" destOrd="0" parTransId="{30FA288D-6EFD-473F-9026-EEBC067FACD6}" sibTransId="{FEF5582A-B89B-4F0A-9A77-503C859E9D3B}"/>
    <dgm:cxn modelId="{FFCFD9B6-B459-410F-A7BE-0EA81FFADD11}" type="presParOf" srcId="{CBBA00E2-2A8B-4A58-A4AA-2B131FA71184}" destId="{DE3F9787-7A03-4599-9D73-D61E3908AEDB}" srcOrd="0" destOrd="0" presId="urn:microsoft.com/office/officeart/2016/7/layout/LinearArrowProcessNumbered"/>
    <dgm:cxn modelId="{4AF4E33E-BD4D-403A-AA53-E225F64BCCE8}" type="presParOf" srcId="{DE3F9787-7A03-4599-9D73-D61E3908AEDB}" destId="{9436667A-33D1-47FF-B68E-4F3567F766FC}" srcOrd="0" destOrd="0" presId="urn:microsoft.com/office/officeart/2016/7/layout/LinearArrowProcessNumbered"/>
    <dgm:cxn modelId="{43B93E98-7EBF-451C-AD2C-D7E39229115E}" type="presParOf" srcId="{DE3F9787-7A03-4599-9D73-D61E3908AEDB}" destId="{1B37BCAC-AF5F-43D7-9BD4-B4C5C8111F9E}" srcOrd="1" destOrd="0" presId="urn:microsoft.com/office/officeart/2016/7/layout/LinearArrowProcessNumbered"/>
    <dgm:cxn modelId="{702394DF-763B-4338-A3FA-8AE1506BACF5}" type="presParOf" srcId="{1B37BCAC-AF5F-43D7-9BD4-B4C5C8111F9E}" destId="{C751C209-A0D3-439D-8968-BFB2234E8B2D}" srcOrd="0" destOrd="0" presId="urn:microsoft.com/office/officeart/2016/7/layout/LinearArrowProcessNumbered"/>
    <dgm:cxn modelId="{0313F912-3DAA-4E25-B92D-478A3A098F4F}" type="presParOf" srcId="{1B37BCAC-AF5F-43D7-9BD4-B4C5C8111F9E}" destId="{4B0AF7AE-CCA6-49D6-8E46-29FCE1AD06ED}" srcOrd="1" destOrd="0" presId="urn:microsoft.com/office/officeart/2016/7/layout/LinearArrowProcessNumbered"/>
    <dgm:cxn modelId="{F71BE25A-CE49-4BC8-BCEF-AD19FAF64EFF}" type="presParOf" srcId="{1B37BCAC-AF5F-43D7-9BD4-B4C5C8111F9E}" destId="{6DC1ABBB-0683-4B8D-BB50-985CA0BC471D}" srcOrd="2" destOrd="0" presId="urn:microsoft.com/office/officeart/2016/7/layout/LinearArrowProcessNumbered"/>
    <dgm:cxn modelId="{9E4F028D-9D75-40A1-A776-B196C5B68FD2}" type="presParOf" srcId="{1B37BCAC-AF5F-43D7-9BD4-B4C5C8111F9E}" destId="{DF2A712C-A6E3-4C06-B84B-24E9018A43AD}" srcOrd="3" destOrd="0" presId="urn:microsoft.com/office/officeart/2016/7/layout/LinearArrowProcessNumbered"/>
    <dgm:cxn modelId="{7250300D-2D4C-4D9F-B341-973A7D7273A0}" type="presParOf" srcId="{DE3F9787-7A03-4599-9D73-D61E3908AEDB}" destId="{F37B602B-14D6-4C77-9970-9312C12F08AC}" srcOrd="2" destOrd="0" presId="urn:microsoft.com/office/officeart/2016/7/layout/LinearArrowProcessNumbered"/>
    <dgm:cxn modelId="{327A18EE-9C94-4014-843A-6D4C1081CFAF}" type="presParOf" srcId="{CBBA00E2-2A8B-4A58-A4AA-2B131FA71184}" destId="{0C8BD473-A887-4438-98D6-1AFE323F2203}" srcOrd="1" destOrd="0" presId="urn:microsoft.com/office/officeart/2016/7/layout/LinearArrowProcessNumbered"/>
    <dgm:cxn modelId="{FC79BE95-9632-4492-9CA7-DE8C48770950}" type="presParOf" srcId="{CBBA00E2-2A8B-4A58-A4AA-2B131FA71184}" destId="{F74017C7-0CAE-49D9-9DC4-59C92080B37B}" srcOrd="2" destOrd="0" presId="urn:microsoft.com/office/officeart/2016/7/layout/LinearArrowProcessNumbered"/>
    <dgm:cxn modelId="{AB68284D-6962-4DA0-86B9-6DE565F620A8}" type="presParOf" srcId="{F74017C7-0CAE-49D9-9DC4-59C92080B37B}" destId="{E1B6B714-BE07-416A-A690-3E9EB9717677}" srcOrd="0" destOrd="0" presId="urn:microsoft.com/office/officeart/2016/7/layout/LinearArrowProcessNumbered"/>
    <dgm:cxn modelId="{9FBD27D0-C563-4FBA-BD69-F54FB570357F}" type="presParOf" srcId="{F74017C7-0CAE-49D9-9DC4-59C92080B37B}" destId="{35E1A4EE-7EF3-4DFB-BF5B-9DA86AB0ABE4}" srcOrd="1" destOrd="0" presId="urn:microsoft.com/office/officeart/2016/7/layout/LinearArrowProcessNumbered"/>
    <dgm:cxn modelId="{3490C2EB-055F-4696-AEA4-EF6BBD8D8648}" type="presParOf" srcId="{35E1A4EE-7EF3-4DFB-BF5B-9DA86AB0ABE4}" destId="{AEE00025-A740-4D47-BBCD-B9174E209717}" srcOrd="0" destOrd="0" presId="urn:microsoft.com/office/officeart/2016/7/layout/LinearArrowProcessNumbered"/>
    <dgm:cxn modelId="{8FDE15D3-0112-4B53-9CAC-416BEA8206B3}" type="presParOf" srcId="{35E1A4EE-7EF3-4DFB-BF5B-9DA86AB0ABE4}" destId="{2DE19AFA-1D69-4201-A878-90180F21D5D2}" srcOrd="1" destOrd="0" presId="urn:microsoft.com/office/officeart/2016/7/layout/LinearArrowProcessNumbered"/>
    <dgm:cxn modelId="{6DC50F88-124A-4329-8103-9214E3E307D8}" type="presParOf" srcId="{35E1A4EE-7EF3-4DFB-BF5B-9DA86AB0ABE4}" destId="{4A95D29A-23DA-4526-9630-889B7B4E596F}" srcOrd="2" destOrd="0" presId="urn:microsoft.com/office/officeart/2016/7/layout/LinearArrowProcessNumbered"/>
    <dgm:cxn modelId="{B1AE8BA2-4409-4606-909A-94D302172FCE}" type="presParOf" srcId="{35E1A4EE-7EF3-4DFB-BF5B-9DA86AB0ABE4}" destId="{1F15040C-9291-483D-BE4B-DB09859511CC}" srcOrd="3" destOrd="0" presId="urn:microsoft.com/office/officeart/2016/7/layout/LinearArrowProcessNumbered"/>
    <dgm:cxn modelId="{5DF8FFA8-C64A-4EFF-8558-56E1B26E3791}" type="presParOf" srcId="{F74017C7-0CAE-49D9-9DC4-59C92080B37B}" destId="{DECEA421-557B-4289-A094-E5B1C8CE6F80}" srcOrd="2" destOrd="0" presId="urn:microsoft.com/office/officeart/2016/7/layout/LinearArrowProcessNumbered"/>
    <dgm:cxn modelId="{CD86E018-2D01-4089-835A-21B58D4D6E25}" type="presParOf" srcId="{CBBA00E2-2A8B-4A58-A4AA-2B131FA71184}" destId="{1AB21E63-3B4E-461B-BAA3-2A0779C737D3}" srcOrd="3" destOrd="0" presId="urn:microsoft.com/office/officeart/2016/7/layout/LinearArrowProcessNumbered"/>
    <dgm:cxn modelId="{28A864CF-05F1-4663-B661-F62AC83D2717}" type="presParOf" srcId="{CBBA00E2-2A8B-4A58-A4AA-2B131FA71184}" destId="{3C92B4BE-9D98-4F02-8DA5-29A0FFEDF106}" srcOrd="4" destOrd="0" presId="urn:microsoft.com/office/officeart/2016/7/layout/LinearArrowProcessNumbered"/>
    <dgm:cxn modelId="{3037F538-FEF2-4823-9168-6B088FA4BAE7}" type="presParOf" srcId="{3C92B4BE-9D98-4F02-8DA5-29A0FFEDF106}" destId="{333F68F7-BBE0-4DD2-A7B0-52C4DF1FC7BA}" srcOrd="0" destOrd="0" presId="urn:microsoft.com/office/officeart/2016/7/layout/LinearArrowProcessNumbered"/>
    <dgm:cxn modelId="{1279AB42-2A67-4C64-B4C0-6D7DC18E80D7}" type="presParOf" srcId="{3C92B4BE-9D98-4F02-8DA5-29A0FFEDF106}" destId="{211FF299-323B-48A8-8886-CC0F96EB73BE}" srcOrd="1" destOrd="0" presId="urn:microsoft.com/office/officeart/2016/7/layout/LinearArrowProcessNumbered"/>
    <dgm:cxn modelId="{6EFE23E5-3F35-42A3-AE30-D98E0E45B635}" type="presParOf" srcId="{211FF299-323B-48A8-8886-CC0F96EB73BE}" destId="{A191A919-F7E7-4FA4-8646-072D5BD6E63E}" srcOrd="0" destOrd="0" presId="urn:microsoft.com/office/officeart/2016/7/layout/LinearArrowProcessNumbered"/>
    <dgm:cxn modelId="{5A8A3EFC-C23A-4AFC-BC32-6D135911CA92}" type="presParOf" srcId="{211FF299-323B-48A8-8886-CC0F96EB73BE}" destId="{1D945AFD-27ED-4E38-88C2-3973A54F3338}" srcOrd="1" destOrd="0" presId="urn:microsoft.com/office/officeart/2016/7/layout/LinearArrowProcessNumbered"/>
    <dgm:cxn modelId="{5160A9A4-B08D-4444-A9BD-F133AAC45C53}" type="presParOf" srcId="{211FF299-323B-48A8-8886-CC0F96EB73BE}" destId="{11DAFAA7-73E6-45EB-8C83-A1CEF5D0C0DA}" srcOrd="2" destOrd="0" presId="urn:microsoft.com/office/officeart/2016/7/layout/LinearArrowProcessNumbered"/>
    <dgm:cxn modelId="{294FDFCA-697B-4F8B-9353-E2A5E1FCABA6}" type="presParOf" srcId="{211FF299-323B-48A8-8886-CC0F96EB73BE}" destId="{EB697397-9CE4-4589-B2C7-619C220F7069}" srcOrd="3" destOrd="0" presId="urn:microsoft.com/office/officeart/2016/7/layout/LinearArrowProcessNumbered"/>
    <dgm:cxn modelId="{C6DBE605-5526-40B5-8A7C-475AEBD8A183}" type="presParOf" srcId="{3C92B4BE-9D98-4F02-8DA5-29A0FFEDF106}" destId="{AB52F55E-DEF9-4365-9A74-3494E099A57C}" srcOrd="2" destOrd="0" presId="urn:microsoft.com/office/officeart/2016/7/layout/LinearArrowProcessNumbered"/>
    <dgm:cxn modelId="{5E936DC4-6F36-4D17-8DE6-B6F7D95F4BCD}" type="presParOf" srcId="{CBBA00E2-2A8B-4A58-A4AA-2B131FA71184}" destId="{839F901E-93FA-4088-84CC-59E41F75CFAD}" srcOrd="5" destOrd="0" presId="urn:microsoft.com/office/officeart/2016/7/layout/LinearArrowProcessNumbered"/>
    <dgm:cxn modelId="{6F957330-3E18-458F-B024-D999331B0D6A}" type="presParOf" srcId="{CBBA00E2-2A8B-4A58-A4AA-2B131FA71184}" destId="{39B68FC8-9E39-4F11-9844-EEF8FEC2BFE9}" srcOrd="6" destOrd="0" presId="urn:microsoft.com/office/officeart/2016/7/layout/LinearArrowProcessNumbered"/>
    <dgm:cxn modelId="{AF83E551-98EE-4160-80A8-9FE8F689F094}" type="presParOf" srcId="{39B68FC8-9E39-4F11-9844-EEF8FEC2BFE9}" destId="{DF5E330E-D9DB-4222-A820-32F681F0B444}" srcOrd="0" destOrd="0" presId="urn:microsoft.com/office/officeart/2016/7/layout/LinearArrowProcessNumbered"/>
    <dgm:cxn modelId="{56ABCFFC-0706-4ACE-A4C4-A6D9F7126681}" type="presParOf" srcId="{39B68FC8-9E39-4F11-9844-EEF8FEC2BFE9}" destId="{533A47A9-7E3A-4D40-B181-8FC510B6E8A3}" srcOrd="1" destOrd="0" presId="urn:microsoft.com/office/officeart/2016/7/layout/LinearArrowProcessNumbered"/>
    <dgm:cxn modelId="{51361DAC-1678-4296-B155-004AE1A30B17}" type="presParOf" srcId="{533A47A9-7E3A-4D40-B181-8FC510B6E8A3}" destId="{B0FE7C09-3B0B-44AC-8C7E-F234EAE6D0D7}" srcOrd="0" destOrd="0" presId="urn:microsoft.com/office/officeart/2016/7/layout/LinearArrowProcessNumbered"/>
    <dgm:cxn modelId="{C87AAA11-7963-464B-AB73-2746EA05385D}" type="presParOf" srcId="{533A47A9-7E3A-4D40-B181-8FC510B6E8A3}" destId="{F634C9DE-4B0D-4FAD-986E-ADFE649B3F48}" srcOrd="1" destOrd="0" presId="urn:microsoft.com/office/officeart/2016/7/layout/LinearArrowProcessNumbered"/>
    <dgm:cxn modelId="{D6DFC278-0F95-4618-BF3B-21491BCB78DC}" type="presParOf" srcId="{533A47A9-7E3A-4D40-B181-8FC510B6E8A3}" destId="{712A0FC9-6CDD-4F9D-A56A-70F83D11411B}" srcOrd="2" destOrd="0" presId="urn:microsoft.com/office/officeart/2016/7/layout/LinearArrowProcessNumbered"/>
    <dgm:cxn modelId="{C85C6BD2-587F-48C5-8034-F9A7B26AB17A}" type="presParOf" srcId="{533A47A9-7E3A-4D40-B181-8FC510B6E8A3}" destId="{3BDC9883-57A3-4BB5-8398-78D0647AE779}" srcOrd="3" destOrd="0" presId="urn:microsoft.com/office/officeart/2016/7/layout/LinearArrowProcessNumbered"/>
    <dgm:cxn modelId="{01A0DF71-28A0-4C93-A05A-13F922DF230E}" type="presParOf" srcId="{39B68FC8-9E39-4F11-9844-EEF8FEC2BFE9}" destId="{DD928B5F-DBE2-4B9D-BF9B-C5DB5FF70AD3}" srcOrd="2" destOrd="0" presId="urn:microsoft.com/office/officeart/2016/7/layout/LinearArrowProcessNumbered"/>
    <dgm:cxn modelId="{53D466BB-52C1-48CD-950C-0FC05F30BA91}" type="presParOf" srcId="{CBBA00E2-2A8B-4A58-A4AA-2B131FA71184}" destId="{5EFE8253-047C-4E73-876D-4BDD54A7DA24}" srcOrd="7" destOrd="0" presId="urn:microsoft.com/office/officeart/2016/7/layout/LinearArrowProcessNumbered"/>
    <dgm:cxn modelId="{CE277388-83BA-4215-95EB-90C398D4F0F3}" type="presParOf" srcId="{CBBA00E2-2A8B-4A58-A4AA-2B131FA71184}" destId="{CAEE2DF3-A307-4458-9B12-E9C0FB949EFE}" srcOrd="8" destOrd="0" presId="urn:microsoft.com/office/officeart/2016/7/layout/LinearArrowProcessNumbered"/>
    <dgm:cxn modelId="{930C59BF-34C0-4EFF-96D8-19ECF0FBC3BD}" type="presParOf" srcId="{CAEE2DF3-A307-4458-9B12-E9C0FB949EFE}" destId="{21D7E6FF-D833-4979-84A2-EBDE5784F8BE}" srcOrd="0" destOrd="0" presId="urn:microsoft.com/office/officeart/2016/7/layout/LinearArrowProcessNumbered"/>
    <dgm:cxn modelId="{F113465C-71C2-4E2C-90C7-89AF6717C6AF}" type="presParOf" srcId="{CAEE2DF3-A307-4458-9B12-E9C0FB949EFE}" destId="{A05B5429-2FA6-46A9-91D8-6F7B63EA6284}" srcOrd="1" destOrd="0" presId="urn:microsoft.com/office/officeart/2016/7/layout/LinearArrowProcessNumbered"/>
    <dgm:cxn modelId="{7B6B77ED-5A5F-4EB7-81E7-6C0F3D03407E}" type="presParOf" srcId="{A05B5429-2FA6-46A9-91D8-6F7B63EA6284}" destId="{5551805F-BE9D-4847-830C-84EC09FDF717}" srcOrd="0" destOrd="0" presId="urn:microsoft.com/office/officeart/2016/7/layout/LinearArrowProcessNumbered"/>
    <dgm:cxn modelId="{F1415CE5-652C-4845-9A02-21E45DAABCBD}" type="presParOf" srcId="{A05B5429-2FA6-46A9-91D8-6F7B63EA6284}" destId="{D80083AE-C111-4821-AD19-66BAE1DF15AF}" srcOrd="1" destOrd="0" presId="urn:microsoft.com/office/officeart/2016/7/layout/LinearArrowProcessNumbered"/>
    <dgm:cxn modelId="{BA79E222-0464-4721-A0B0-2B072591EF95}" type="presParOf" srcId="{A05B5429-2FA6-46A9-91D8-6F7B63EA6284}" destId="{64C0BA80-C88A-4BAA-9C97-8A51A7AC4B73}" srcOrd="2" destOrd="0" presId="urn:microsoft.com/office/officeart/2016/7/layout/LinearArrowProcessNumbered"/>
    <dgm:cxn modelId="{FFEFC743-8348-4434-8A54-696FE3A161E4}" type="presParOf" srcId="{A05B5429-2FA6-46A9-91D8-6F7B63EA6284}" destId="{69FA3A06-4526-4F4C-BB2A-B87A2116AF83}" srcOrd="3" destOrd="0" presId="urn:microsoft.com/office/officeart/2016/7/layout/LinearArrowProcessNumbered"/>
    <dgm:cxn modelId="{689B5624-74AB-413B-85D2-848923144ADD}" type="presParOf" srcId="{CAEE2DF3-A307-4458-9B12-E9C0FB949EFE}" destId="{CCA8187B-C56D-4D59-AF5C-85DADBBCA022}" srcOrd="2" destOrd="0" presId="urn:microsoft.com/office/officeart/2016/7/layout/LinearArrowProcessNumbered"/>
    <dgm:cxn modelId="{A241868C-2CC8-4B8C-9794-617BFFA0A1F5}" type="presParOf" srcId="{CBBA00E2-2A8B-4A58-A4AA-2B131FA71184}" destId="{70953B7F-E75B-4C9A-9D79-13EF16EBA1E6}" srcOrd="9" destOrd="0" presId="urn:microsoft.com/office/officeart/2016/7/layout/LinearArrowProcessNumbered"/>
    <dgm:cxn modelId="{27EE6DA8-60BA-497C-BF34-15818F4009EE}" type="presParOf" srcId="{CBBA00E2-2A8B-4A58-A4AA-2B131FA71184}" destId="{7E03DB60-802E-4E99-812A-F8B81914C576}" srcOrd="10" destOrd="0" presId="urn:microsoft.com/office/officeart/2016/7/layout/LinearArrowProcessNumbered"/>
    <dgm:cxn modelId="{71562341-2512-404A-AAB2-FA111D0A2C5C}" type="presParOf" srcId="{7E03DB60-802E-4E99-812A-F8B81914C576}" destId="{50220009-4A43-4E02-B7B0-FE992C2D8813}" srcOrd="0" destOrd="0" presId="urn:microsoft.com/office/officeart/2016/7/layout/LinearArrowProcessNumbered"/>
    <dgm:cxn modelId="{F34BB42D-39E9-4C45-B581-ADA74620E397}" type="presParOf" srcId="{7E03DB60-802E-4E99-812A-F8B81914C576}" destId="{9CAF6BF4-DB50-4CD1-889C-29370CCCFC04}" srcOrd="1" destOrd="0" presId="urn:microsoft.com/office/officeart/2016/7/layout/LinearArrowProcessNumbered"/>
    <dgm:cxn modelId="{880BC30D-E4FC-452F-8A5D-31D393478A4E}" type="presParOf" srcId="{9CAF6BF4-DB50-4CD1-889C-29370CCCFC04}" destId="{E9E443A8-B84C-4352-ACC0-4D229152D660}" srcOrd="0" destOrd="0" presId="urn:microsoft.com/office/officeart/2016/7/layout/LinearArrowProcessNumbered"/>
    <dgm:cxn modelId="{1462C481-5474-41AB-94B7-041F5921052C}" type="presParOf" srcId="{9CAF6BF4-DB50-4CD1-889C-29370CCCFC04}" destId="{356CBFCA-CA7A-449C-B55D-D8C28DEF15B2}" srcOrd="1" destOrd="0" presId="urn:microsoft.com/office/officeart/2016/7/layout/LinearArrowProcessNumbered"/>
    <dgm:cxn modelId="{532C3662-E300-464C-9E94-F0910A7C67B9}" type="presParOf" srcId="{9CAF6BF4-DB50-4CD1-889C-29370CCCFC04}" destId="{F9A2457F-AFFD-43E4-96D8-BDD3B6D090EE}" srcOrd="2" destOrd="0" presId="urn:microsoft.com/office/officeart/2016/7/layout/LinearArrowProcessNumbered"/>
    <dgm:cxn modelId="{1B827DED-1BF4-46B9-8B82-E352AB81B27B}" type="presParOf" srcId="{9CAF6BF4-DB50-4CD1-889C-29370CCCFC04}" destId="{536016F9-43CA-4189-91B3-FAE1817FDF40}" srcOrd="3" destOrd="0" presId="urn:microsoft.com/office/officeart/2016/7/layout/LinearArrowProcessNumbered"/>
    <dgm:cxn modelId="{F6769C94-D47D-4F19-9757-E6C133B79AC4}" type="presParOf" srcId="{7E03DB60-802E-4E99-812A-F8B81914C576}" destId="{2A6ECE9E-C59F-4E28-B3EA-5C1DFF4BA882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C1491B-0CC1-4370-B2C4-C9F84CA2E24A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992F62E-B539-42EE-AE0E-317C0D671BB2}">
      <dgm:prSet/>
      <dgm:spPr/>
      <dgm:t>
        <a:bodyPr/>
        <a:lstStyle/>
        <a:p>
          <a:pPr>
            <a:defRPr b="1"/>
          </a:pPr>
          <a:r>
            <a:rPr lang="en-US"/>
            <a:t>Technical Growth &amp; Problem Solving</a:t>
          </a:r>
        </a:p>
      </dgm:t>
    </dgm:pt>
    <dgm:pt modelId="{F7844997-52DB-47ED-92D6-99E06D4B15EB}" type="parTrans" cxnId="{0CAE611B-0E0B-4119-BCAA-191693AC9F39}">
      <dgm:prSet/>
      <dgm:spPr/>
      <dgm:t>
        <a:bodyPr/>
        <a:lstStyle/>
        <a:p>
          <a:endParaRPr lang="en-US"/>
        </a:p>
      </dgm:t>
    </dgm:pt>
    <dgm:pt modelId="{381A1936-2BB6-4BE4-ADF1-F8D3CC187CA9}" type="sibTrans" cxnId="{0CAE611B-0E0B-4119-BCAA-191693AC9F39}">
      <dgm:prSet/>
      <dgm:spPr/>
      <dgm:t>
        <a:bodyPr/>
        <a:lstStyle/>
        <a:p>
          <a:endParaRPr lang="en-US"/>
        </a:p>
      </dgm:t>
    </dgm:pt>
    <dgm:pt modelId="{CFB8756E-F1F4-4D96-804E-A8B699B5917D}">
      <dgm:prSet/>
      <dgm:spPr/>
      <dgm:t>
        <a:bodyPr/>
        <a:lstStyle/>
        <a:p>
          <a:r>
            <a:rPr lang="en-US"/>
            <a:t>Full stack integration, database management, debugging</a:t>
          </a:r>
        </a:p>
      </dgm:t>
    </dgm:pt>
    <dgm:pt modelId="{2B18BE9F-713B-4091-AD28-976EF6985603}" type="parTrans" cxnId="{101D0719-3276-4275-B08F-6BE785E7423F}">
      <dgm:prSet/>
      <dgm:spPr/>
      <dgm:t>
        <a:bodyPr/>
        <a:lstStyle/>
        <a:p>
          <a:endParaRPr lang="en-US"/>
        </a:p>
      </dgm:t>
    </dgm:pt>
    <dgm:pt modelId="{400DC9D6-68B5-4E5A-A4E2-1D34B76730C5}" type="sibTrans" cxnId="{101D0719-3276-4275-B08F-6BE785E7423F}">
      <dgm:prSet/>
      <dgm:spPr/>
      <dgm:t>
        <a:bodyPr/>
        <a:lstStyle/>
        <a:p>
          <a:endParaRPr lang="en-US"/>
        </a:p>
      </dgm:t>
    </dgm:pt>
    <dgm:pt modelId="{12838719-9ABF-4C33-85C2-F6DCF21393E2}">
      <dgm:prSet/>
      <dgm:spPr/>
      <dgm:t>
        <a:bodyPr/>
        <a:lstStyle/>
        <a:p>
          <a:pPr>
            <a:defRPr b="1"/>
          </a:pPr>
          <a:r>
            <a:rPr lang="en-US"/>
            <a:t>Team Dynamics &amp; Collaboration</a:t>
          </a:r>
        </a:p>
      </dgm:t>
    </dgm:pt>
    <dgm:pt modelId="{EC738542-E871-42CE-B8CE-AF10A181D1F2}" type="parTrans" cxnId="{9BF79FB3-6969-4D1D-91F5-755911D2AE53}">
      <dgm:prSet/>
      <dgm:spPr/>
      <dgm:t>
        <a:bodyPr/>
        <a:lstStyle/>
        <a:p>
          <a:endParaRPr lang="en-US"/>
        </a:p>
      </dgm:t>
    </dgm:pt>
    <dgm:pt modelId="{7846C1D2-524A-4E6D-82D0-5A55E05254E3}" type="sibTrans" cxnId="{9BF79FB3-6969-4D1D-91F5-755911D2AE53}">
      <dgm:prSet/>
      <dgm:spPr/>
      <dgm:t>
        <a:bodyPr/>
        <a:lstStyle/>
        <a:p>
          <a:endParaRPr lang="en-US"/>
        </a:p>
      </dgm:t>
    </dgm:pt>
    <dgm:pt modelId="{57BE8E39-3D60-4423-AB24-B0E2E74E2C03}">
      <dgm:prSet/>
      <dgm:spPr/>
      <dgm:t>
        <a:bodyPr/>
        <a:lstStyle/>
        <a:p>
          <a:r>
            <a:rPr lang="en-US"/>
            <a:t>Backend-frontend connection, communication, version control</a:t>
          </a:r>
        </a:p>
      </dgm:t>
    </dgm:pt>
    <dgm:pt modelId="{1F6178E3-B378-424D-A736-49ED5D82E14A}" type="parTrans" cxnId="{19ECF561-502A-4BEF-A24B-EC6F0ECF28EE}">
      <dgm:prSet/>
      <dgm:spPr/>
      <dgm:t>
        <a:bodyPr/>
        <a:lstStyle/>
        <a:p>
          <a:endParaRPr lang="en-US"/>
        </a:p>
      </dgm:t>
    </dgm:pt>
    <dgm:pt modelId="{649E4860-77CB-4D6C-91F8-A7506AD341E5}" type="sibTrans" cxnId="{19ECF561-502A-4BEF-A24B-EC6F0ECF28EE}">
      <dgm:prSet/>
      <dgm:spPr/>
      <dgm:t>
        <a:bodyPr/>
        <a:lstStyle/>
        <a:p>
          <a:endParaRPr lang="en-US"/>
        </a:p>
      </dgm:t>
    </dgm:pt>
    <dgm:pt modelId="{7F0C63C6-7D60-467E-919B-BF75D64CE8A9}">
      <dgm:prSet/>
      <dgm:spPr/>
      <dgm:t>
        <a:bodyPr/>
        <a:lstStyle/>
        <a:p>
          <a:pPr>
            <a:defRPr b="1"/>
          </a:pPr>
          <a:r>
            <a:rPr lang="en-US"/>
            <a:t>SDLC &amp; Project Management</a:t>
          </a:r>
        </a:p>
      </dgm:t>
    </dgm:pt>
    <dgm:pt modelId="{D4825E1E-F4D9-4202-9142-F6FA8680A25C}" type="parTrans" cxnId="{C1BC93E4-7256-4617-837E-0BC8706BCC5F}">
      <dgm:prSet/>
      <dgm:spPr/>
      <dgm:t>
        <a:bodyPr/>
        <a:lstStyle/>
        <a:p>
          <a:endParaRPr lang="en-US"/>
        </a:p>
      </dgm:t>
    </dgm:pt>
    <dgm:pt modelId="{6115AAB2-556B-4E11-98A4-04950FF89C18}" type="sibTrans" cxnId="{C1BC93E4-7256-4617-837E-0BC8706BCC5F}">
      <dgm:prSet/>
      <dgm:spPr/>
      <dgm:t>
        <a:bodyPr/>
        <a:lstStyle/>
        <a:p>
          <a:endParaRPr lang="en-US"/>
        </a:p>
      </dgm:t>
    </dgm:pt>
    <dgm:pt modelId="{5AAE4E64-FDB1-49CF-96B4-0F8AFF0B41CC}">
      <dgm:prSet/>
      <dgm:spPr/>
      <dgm:t>
        <a:bodyPr/>
        <a:lstStyle/>
        <a:p>
          <a:r>
            <a:rPr lang="en-US"/>
            <a:t>Scope management, QA testing</a:t>
          </a:r>
        </a:p>
      </dgm:t>
    </dgm:pt>
    <dgm:pt modelId="{FA3C6337-0A67-4BFF-A09B-1DF77B7B915F}" type="parTrans" cxnId="{6B40B8C9-DEA7-438D-8F87-CA658DBA55E7}">
      <dgm:prSet/>
      <dgm:spPr/>
      <dgm:t>
        <a:bodyPr/>
        <a:lstStyle/>
        <a:p>
          <a:endParaRPr lang="en-US"/>
        </a:p>
      </dgm:t>
    </dgm:pt>
    <dgm:pt modelId="{43BD06DD-69AE-406C-924B-653EB40C514B}" type="sibTrans" cxnId="{6B40B8C9-DEA7-438D-8F87-CA658DBA55E7}">
      <dgm:prSet/>
      <dgm:spPr/>
      <dgm:t>
        <a:bodyPr/>
        <a:lstStyle/>
        <a:p>
          <a:endParaRPr lang="en-US"/>
        </a:p>
      </dgm:t>
    </dgm:pt>
    <dgm:pt modelId="{B90700CB-C5AF-47E3-B796-897F881288B8}" type="pres">
      <dgm:prSet presAssocID="{C1C1491B-0CC1-4370-B2C4-C9F84CA2E24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F4E30CE-5F05-4DF0-B2CC-9D9C0DCF6040}" type="pres">
      <dgm:prSet presAssocID="{D992F62E-B539-42EE-AE0E-317C0D671BB2}" presName="root" presStyleCnt="0"/>
      <dgm:spPr/>
    </dgm:pt>
    <dgm:pt modelId="{307D6B5B-73D3-468E-A5E4-7D1551018337}" type="pres">
      <dgm:prSet presAssocID="{D992F62E-B539-42EE-AE0E-317C0D671BB2}" presName="rootComposite" presStyleCnt="0"/>
      <dgm:spPr/>
    </dgm:pt>
    <dgm:pt modelId="{32626479-5FEF-48F3-8A7C-6D6677EB3016}" type="pres">
      <dgm:prSet presAssocID="{D992F62E-B539-42EE-AE0E-317C0D671BB2}" presName="rootText" presStyleLbl="node1" presStyleIdx="0" presStyleCnt="3"/>
      <dgm:spPr/>
    </dgm:pt>
    <dgm:pt modelId="{A8695BB6-3213-4C47-BB55-C98E80A917EA}" type="pres">
      <dgm:prSet presAssocID="{D992F62E-B539-42EE-AE0E-317C0D671BB2}" presName="rootConnector" presStyleLbl="node1" presStyleIdx="0" presStyleCnt="3"/>
      <dgm:spPr/>
    </dgm:pt>
    <dgm:pt modelId="{6A08DCB6-8001-4F33-81ED-4806BDCE17EB}" type="pres">
      <dgm:prSet presAssocID="{D992F62E-B539-42EE-AE0E-317C0D671BB2}" presName="childShape" presStyleCnt="0"/>
      <dgm:spPr/>
    </dgm:pt>
    <dgm:pt modelId="{5EE33899-3BAF-4743-81F5-0F81246340DD}" type="pres">
      <dgm:prSet presAssocID="{2B18BE9F-713B-4091-AD28-976EF6985603}" presName="Name13" presStyleLbl="parChTrans1D2" presStyleIdx="0" presStyleCnt="3"/>
      <dgm:spPr/>
    </dgm:pt>
    <dgm:pt modelId="{EC1FA35A-6B92-4325-92EA-AFA20F44862E}" type="pres">
      <dgm:prSet presAssocID="{CFB8756E-F1F4-4D96-804E-A8B699B5917D}" presName="childText" presStyleLbl="bgAcc1" presStyleIdx="0" presStyleCnt="3">
        <dgm:presLayoutVars>
          <dgm:bulletEnabled val="1"/>
        </dgm:presLayoutVars>
      </dgm:prSet>
      <dgm:spPr/>
    </dgm:pt>
    <dgm:pt modelId="{FEC8F32A-E157-4523-A9CC-516E6C1FAB70}" type="pres">
      <dgm:prSet presAssocID="{12838719-9ABF-4C33-85C2-F6DCF21393E2}" presName="root" presStyleCnt="0"/>
      <dgm:spPr/>
    </dgm:pt>
    <dgm:pt modelId="{E45F8F84-2B30-40D5-904D-611E854810C6}" type="pres">
      <dgm:prSet presAssocID="{12838719-9ABF-4C33-85C2-F6DCF21393E2}" presName="rootComposite" presStyleCnt="0"/>
      <dgm:spPr/>
    </dgm:pt>
    <dgm:pt modelId="{D796D048-5AE1-44A5-9056-DE9AFB0B5373}" type="pres">
      <dgm:prSet presAssocID="{12838719-9ABF-4C33-85C2-F6DCF21393E2}" presName="rootText" presStyleLbl="node1" presStyleIdx="1" presStyleCnt="3"/>
      <dgm:spPr/>
    </dgm:pt>
    <dgm:pt modelId="{5ED068DB-B605-4AB7-8485-509B645422D0}" type="pres">
      <dgm:prSet presAssocID="{12838719-9ABF-4C33-85C2-F6DCF21393E2}" presName="rootConnector" presStyleLbl="node1" presStyleIdx="1" presStyleCnt="3"/>
      <dgm:spPr/>
    </dgm:pt>
    <dgm:pt modelId="{FB03F4D6-D51F-4C66-8761-5909D8390643}" type="pres">
      <dgm:prSet presAssocID="{12838719-9ABF-4C33-85C2-F6DCF21393E2}" presName="childShape" presStyleCnt="0"/>
      <dgm:spPr/>
    </dgm:pt>
    <dgm:pt modelId="{68C677E4-47FB-4ECC-BA43-D7465665D4C0}" type="pres">
      <dgm:prSet presAssocID="{1F6178E3-B378-424D-A736-49ED5D82E14A}" presName="Name13" presStyleLbl="parChTrans1D2" presStyleIdx="1" presStyleCnt="3"/>
      <dgm:spPr/>
    </dgm:pt>
    <dgm:pt modelId="{93F0475F-2E81-49B5-B24C-5BF959431376}" type="pres">
      <dgm:prSet presAssocID="{57BE8E39-3D60-4423-AB24-B0E2E74E2C03}" presName="childText" presStyleLbl="bgAcc1" presStyleIdx="1" presStyleCnt="3">
        <dgm:presLayoutVars>
          <dgm:bulletEnabled val="1"/>
        </dgm:presLayoutVars>
      </dgm:prSet>
      <dgm:spPr/>
    </dgm:pt>
    <dgm:pt modelId="{91A155E0-F5FD-44F8-80AF-54FBE50A8DAB}" type="pres">
      <dgm:prSet presAssocID="{7F0C63C6-7D60-467E-919B-BF75D64CE8A9}" presName="root" presStyleCnt="0"/>
      <dgm:spPr/>
    </dgm:pt>
    <dgm:pt modelId="{B67C8ACF-FAE3-4B8A-8106-9859A163F3E8}" type="pres">
      <dgm:prSet presAssocID="{7F0C63C6-7D60-467E-919B-BF75D64CE8A9}" presName="rootComposite" presStyleCnt="0"/>
      <dgm:spPr/>
    </dgm:pt>
    <dgm:pt modelId="{4F62ED47-EAD6-43D3-A27F-B4C52AC97E16}" type="pres">
      <dgm:prSet presAssocID="{7F0C63C6-7D60-467E-919B-BF75D64CE8A9}" presName="rootText" presStyleLbl="node1" presStyleIdx="2" presStyleCnt="3"/>
      <dgm:spPr/>
    </dgm:pt>
    <dgm:pt modelId="{6793701C-D60F-4621-A1A5-C31489DA30D5}" type="pres">
      <dgm:prSet presAssocID="{7F0C63C6-7D60-467E-919B-BF75D64CE8A9}" presName="rootConnector" presStyleLbl="node1" presStyleIdx="2" presStyleCnt="3"/>
      <dgm:spPr/>
    </dgm:pt>
    <dgm:pt modelId="{BBFDD742-6760-4630-8ACA-9D1E1C7FAA4A}" type="pres">
      <dgm:prSet presAssocID="{7F0C63C6-7D60-467E-919B-BF75D64CE8A9}" presName="childShape" presStyleCnt="0"/>
      <dgm:spPr/>
    </dgm:pt>
    <dgm:pt modelId="{6BAA86A7-3784-4DC4-901E-5A1A56E4E6A8}" type="pres">
      <dgm:prSet presAssocID="{FA3C6337-0A67-4BFF-A09B-1DF77B7B915F}" presName="Name13" presStyleLbl="parChTrans1D2" presStyleIdx="2" presStyleCnt="3"/>
      <dgm:spPr/>
    </dgm:pt>
    <dgm:pt modelId="{CE4895F1-70E8-4E99-A7BE-B92595296785}" type="pres">
      <dgm:prSet presAssocID="{5AAE4E64-FDB1-49CF-96B4-0F8AFF0B41CC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61760201-AA5E-4B1D-A338-8EAB3CC14235}" type="presOf" srcId="{CFB8756E-F1F4-4D96-804E-A8B699B5917D}" destId="{EC1FA35A-6B92-4325-92EA-AFA20F44862E}" srcOrd="0" destOrd="0" presId="urn:microsoft.com/office/officeart/2005/8/layout/hierarchy3"/>
    <dgm:cxn modelId="{3D5F5915-BC43-48BC-9A73-B8C13515FE1A}" type="presOf" srcId="{7F0C63C6-7D60-467E-919B-BF75D64CE8A9}" destId="{4F62ED47-EAD6-43D3-A27F-B4C52AC97E16}" srcOrd="0" destOrd="0" presId="urn:microsoft.com/office/officeart/2005/8/layout/hierarchy3"/>
    <dgm:cxn modelId="{101D0719-3276-4275-B08F-6BE785E7423F}" srcId="{D992F62E-B539-42EE-AE0E-317C0D671BB2}" destId="{CFB8756E-F1F4-4D96-804E-A8B699B5917D}" srcOrd="0" destOrd="0" parTransId="{2B18BE9F-713B-4091-AD28-976EF6985603}" sibTransId="{400DC9D6-68B5-4E5A-A4E2-1D34B76730C5}"/>
    <dgm:cxn modelId="{0CAE611B-0E0B-4119-BCAA-191693AC9F39}" srcId="{C1C1491B-0CC1-4370-B2C4-C9F84CA2E24A}" destId="{D992F62E-B539-42EE-AE0E-317C0D671BB2}" srcOrd="0" destOrd="0" parTransId="{F7844997-52DB-47ED-92D6-99E06D4B15EB}" sibTransId="{381A1936-2BB6-4BE4-ADF1-F8D3CC187CA9}"/>
    <dgm:cxn modelId="{D1AEBF3C-700D-4759-81E8-2D7480CC0F6E}" type="presOf" srcId="{2B18BE9F-713B-4091-AD28-976EF6985603}" destId="{5EE33899-3BAF-4743-81F5-0F81246340DD}" srcOrd="0" destOrd="0" presId="urn:microsoft.com/office/officeart/2005/8/layout/hierarchy3"/>
    <dgm:cxn modelId="{502A2161-AFCB-48F0-89F2-115261A968C0}" type="presOf" srcId="{1F6178E3-B378-424D-A736-49ED5D82E14A}" destId="{68C677E4-47FB-4ECC-BA43-D7465665D4C0}" srcOrd="0" destOrd="0" presId="urn:microsoft.com/office/officeart/2005/8/layout/hierarchy3"/>
    <dgm:cxn modelId="{814D2541-6C97-47DF-B684-A12729F5F170}" type="presOf" srcId="{5AAE4E64-FDB1-49CF-96B4-0F8AFF0B41CC}" destId="{CE4895F1-70E8-4E99-A7BE-B92595296785}" srcOrd="0" destOrd="0" presId="urn:microsoft.com/office/officeart/2005/8/layout/hierarchy3"/>
    <dgm:cxn modelId="{19ECF561-502A-4BEF-A24B-EC6F0ECF28EE}" srcId="{12838719-9ABF-4C33-85C2-F6DCF21393E2}" destId="{57BE8E39-3D60-4423-AB24-B0E2E74E2C03}" srcOrd="0" destOrd="0" parTransId="{1F6178E3-B378-424D-A736-49ED5D82E14A}" sibTransId="{649E4860-77CB-4D6C-91F8-A7506AD341E5}"/>
    <dgm:cxn modelId="{2CF2054D-A107-4050-86E3-D8846B2595F7}" type="presOf" srcId="{12838719-9ABF-4C33-85C2-F6DCF21393E2}" destId="{5ED068DB-B605-4AB7-8485-509B645422D0}" srcOrd="1" destOrd="0" presId="urn:microsoft.com/office/officeart/2005/8/layout/hierarchy3"/>
    <dgm:cxn modelId="{8B3A7C58-2A23-497A-88FA-726EF49529B3}" type="presOf" srcId="{D992F62E-B539-42EE-AE0E-317C0D671BB2}" destId="{A8695BB6-3213-4C47-BB55-C98E80A917EA}" srcOrd="1" destOrd="0" presId="urn:microsoft.com/office/officeart/2005/8/layout/hierarchy3"/>
    <dgm:cxn modelId="{69CCE858-372D-4466-84A3-F366C7E0D726}" type="presOf" srcId="{FA3C6337-0A67-4BFF-A09B-1DF77B7B915F}" destId="{6BAA86A7-3784-4DC4-901E-5A1A56E4E6A8}" srcOrd="0" destOrd="0" presId="urn:microsoft.com/office/officeart/2005/8/layout/hierarchy3"/>
    <dgm:cxn modelId="{F7520C7B-6B4B-467B-A082-803B6377FB3F}" type="presOf" srcId="{57BE8E39-3D60-4423-AB24-B0E2E74E2C03}" destId="{93F0475F-2E81-49B5-B24C-5BF959431376}" srcOrd="0" destOrd="0" presId="urn:microsoft.com/office/officeart/2005/8/layout/hierarchy3"/>
    <dgm:cxn modelId="{7D3ACB98-F002-43A5-9BE6-644ECB8650A9}" type="presOf" srcId="{D992F62E-B539-42EE-AE0E-317C0D671BB2}" destId="{32626479-5FEF-48F3-8A7C-6D6677EB3016}" srcOrd="0" destOrd="0" presId="urn:microsoft.com/office/officeart/2005/8/layout/hierarchy3"/>
    <dgm:cxn modelId="{F28E95A7-0584-4D33-950C-B04640EF83E5}" type="presOf" srcId="{12838719-9ABF-4C33-85C2-F6DCF21393E2}" destId="{D796D048-5AE1-44A5-9056-DE9AFB0B5373}" srcOrd="0" destOrd="0" presId="urn:microsoft.com/office/officeart/2005/8/layout/hierarchy3"/>
    <dgm:cxn modelId="{9BF79FB3-6969-4D1D-91F5-755911D2AE53}" srcId="{C1C1491B-0CC1-4370-B2C4-C9F84CA2E24A}" destId="{12838719-9ABF-4C33-85C2-F6DCF21393E2}" srcOrd="1" destOrd="0" parTransId="{EC738542-E871-42CE-B8CE-AF10A181D1F2}" sibTransId="{7846C1D2-524A-4E6D-82D0-5A55E05254E3}"/>
    <dgm:cxn modelId="{6B40B8C9-DEA7-438D-8F87-CA658DBA55E7}" srcId="{7F0C63C6-7D60-467E-919B-BF75D64CE8A9}" destId="{5AAE4E64-FDB1-49CF-96B4-0F8AFF0B41CC}" srcOrd="0" destOrd="0" parTransId="{FA3C6337-0A67-4BFF-A09B-1DF77B7B915F}" sibTransId="{43BD06DD-69AE-406C-924B-653EB40C514B}"/>
    <dgm:cxn modelId="{C1BC93E4-7256-4617-837E-0BC8706BCC5F}" srcId="{C1C1491B-0CC1-4370-B2C4-C9F84CA2E24A}" destId="{7F0C63C6-7D60-467E-919B-BF75D64CE8A9}" srcOrd="2" destOrd="0" parTransId="{D4825E1E-F4D9-4202-9142-F6FA8680A25C}" sibTransId="{6115AAB2-556B-4E11-98A4-04950FF89C18}"/>
    <dgm:cxn modelId="{082E6AEC-94AB-4DCF-9070-1C8C0E6A00CF}" type="presOf" srcId="{7F0C63C6-7D60-467E-919B-BF75D64CE8A9}" destId="{6793701C-D60F-4621-A1A5-C31489DA30D5}" srcOrd="1" destOrd="0" presId="urn:microsoft.com/office/officeart/2005/8/layout/hierarchy3"/>
    <dgm:cxn modelId="{EF46AEEF-319C-4C7B-ABC6-1BF25511DFD0}" type="presOf" srcId="{C1C1491B-0CC1-4370-B2C4-C9F84CA2E24A}" destId="{B90700CB-C5AF-47E3-B796-897F881288B8}" srcOrd="0" destOrd="0" presId="urn:microsoft.com/office/officeart/2005/8/layout/hierarchy3"/>
    <dgm:cxn modelId="{ED8AA4C2-A71F-43E0-AE0D-AD8E20587B5C}" type="presParOf" srcId="{B90700CB-C5AF-47E3-B796-897F881288B8}" destId="{2F4E30CE-5F05-4DF0-B2CC-9D9C0DCF6040}" srcOrd="0" destOrd="0" presId="urn:microsoft.com/office/officeart/2005/8/layout/hierarchy3"/>
    <dgm:cxn modelId="{C400E8FA-1902-4D44-88CB-CEF9C5BC9F94}" type="presParOf" srcId="{2F4E30CE-5F05-4DF0-B2CC-9D9C0DCF6040}" destId="{307D6B5B-73D3-468E-A5E4-7D1551018337}" srcOrd="0" destOrd="0" presId="urn:microsoft.com/office/officeart/2005/8/layout/hierarchy3"/>
    <dgm:cxn modelId="{C03D3B33-8C82-4CCA-AD1D-382554CF3E8C}" type="presParOf" srcId="{307D6B5B-73D3-468E-A5E4-7D1551018337}" destId="{32626479-5FEF-48F3-8A7C-6D6677EB3016}" srcOrd="0" destOrd="0" presId="urn:microsoft.com/office/officeart/2005/8/layout/hierarchy3"/>
    <dgm:cxn modelId="{C3606FF5-0C82-444A-A461-AF865D8375F9}" type="presParOf" srcId="{307D6B5B-73D3-468E-A5E4-7D1551018337}" destId="{A8695BB6-3213-4C47-BB55-C98E80A917EA}" srcOrd="1" destOrd="0" presId="urn:microsoft.com/office/officeart/2005/8/layout/hierarchy3"/>
    <dgm:cxn modelId="{08DA2CE1-5C9C-4E1A-A404-2DE30ACE592B}" type="presParOf" srcId="{2F4E30CE-5F05-4DF0-B2CC-9D9C0DCF6040}" destId="{6A08DCB6-8001-4F33-81ED-4806BDCE17EB}" srcOrd="1" destOrd="0" presId="urn:microsoft.com/office/officeart/2005/8/layout/hierarchy3"/>
    <dgm:cxn modelId="{21248A54-FDF3-45B7-B312-3FCA46EAD953}" type="presParOf" srcId="{6A08DCB6-8001-4F33-81ED-4806BDCE17EB}" destId="{5EE33899-3BAF-4743-81F5-0F81246340DD}" srcOrd="0" destOrd="0" presId="urn:microsoft.com/office/officeart/2005/8/layout/hierarchy3"/>
    <dgm:cxn modelId="{8F748D65-D381-4D37-8571-5CD24126CF03}" type="presParOf" srcId="{6A08DCB6-8001-4F33-81ED-4806BDCE17EB}" destId="{EC1FA35A-6B92-4325-92EA-AFA20F44862E}" srcOrd="1" destOrd="0" presId="urn:microsoft.com/office/officeart/2005/8/layout/hierarchy3"/>
    <dgm:cxn modelId="{7422BB9A-4560-4245-98A7-9D084C447546}" type="presParOf" srcId="{B90700CB-C5AF-47E3-B796-897F881288B8}" destId="{FEC8F32A-E157-4523-A9CC-516E6C1FAB70}" srcOrd="1" destOrd="0" presId="urn:microsoft.com/office/officeart/2005/8/layout/hierarchy3"/>
    <dgm:cxn modelId="{2E490865-B815-4255-9EDB-5320D2E8E499}" type="presParOf" srcId="{FEC8F32A-E157-4523-A9CC-516E6C1FAB70}" destId="{E45F8F84-2B30-40D5-904D-611E854810C6}" srcOrd="0" destOrd="0" presId="urn:microsoft.com/office/officeart/2005/8/layout/hierarchy3"/>
    <dgm:cxn modelId="{1DB43D33-01E2-424B-92F6-37820CD15828}" type="presParOf" srcId="{E45F8F84-2B30-40D5-904D-611E854810C6}" destId="{D796D048-5AE1-44A5-9056-DE9AFB0B5373}" srcOrd="0" destOrd="0" presId="urn:microsoft.com/office/officeart/2005/8/layout/hierarchy3"/>
    <dgm:cxn modelId="{9D95C08B-8144-4924-B224-12F70040935C}" type="presParOf" srcId="{E45F8F84-2B30-40D5-904D-611E854810C6}" destId="{5ED068DB-B605-4AB7-8485-509B645422D0}" srcOrd="1" destOrd="0" presId="urn:microsoft.com/office/officeart/2005/8/layout/hierarchy3"/>
    <dgm:cxn modelId="{4FB4A549-AA33-4607-B942-3585744F2BD5}" type="presParOf" srcId="{FEC8F32A-E157-4523-A9CC-516E6C1FAB70}" destId="{FB03F4D6-D51F-4C66-8761-5909D8390643}" srcOrd="1" destOrd="0" presId="urn:microsoft.com/office/officeart/2005/8/layout/hierarchy3"/>
    <dgm:cxn modelId="{3BA5910C-F41A-4CCA-9354-7E959929D3B5}" type="presParOf" srcId="{FB03F4D6-D51F-4C66-8761-5909D8390643}" destId="{68C677E4-47FB-4ECC-BA43-D7465665D4C0}" srcOrd="0" destOrd="0" presId="urn:microsoft.com/office/officeart/2005/8/layout/hierarchy3"/>
    <dgm:cxn modelId="{72408244-DB9F-4A38-9A9C-B804A7965055}" type="presParOf" srcId="{FB03F4D6-D51F-4C66-8761-5909D8390643}" destId="{93F0475F-2E81-49B5-B24C-5BF959431376}" srcOrd="1" destOrd="0" presId="urn:microsoft.com/office/officeart/2005/8/layout/hierarchy3"/>
    <dgm:cxn modelId="{7601FE12-A7DF-4BD7-B985-1D751ACED15E}" type="presParOf" srcId="{B90700CB-C5AF-47E3-B796-897F881288B8}" destId="{91A155E0-F5FD-44F8-80AF-54FBE50A8DAB}" srcOrd="2" destOrd="0" presId="urn:microsoft.com/office/officeart/2005/8/layout/hierarchy3"/>
    <dgm:cxn modelId="{872B9DE0-469E-4B45-8958-823030268626}" type="presParOf" srcId="{91A155E0-F5FD-44F8-80AF-54FBE50A8DAB}" destId="{B67C8ACF-FAE3-4B8A-8106-9859A163F3E8}" srcOrd="0" destOrd="0" presId="urn:microsoft.com/office/officeart/2005/8/layout/hierarchy3"/>
    <dgm:cxn modelId="{5FD6DB5A-9E55-417B-A808-AA7441CA7C14}" type="presParOf" srcId="{B67C8ACF-FAE3-4B8A-8106-9859A163F3E8}" destId="{4F62ED47-EAD6-43D3-A27F-B4C52AC97E16}" srcOrd="0" destOrd="0" presId="urn:microsoft.com/office/officeart/2005/8/layout/hierarchy3"/>
    <dgm:cxn modelId="{7CD149BE-108C-44C8-954C-3C8F921D7B52}" type="presParOf" srcId="{B67C8ACF-FAE3-4B8A-8106-9859A163F3E8}" destId="{6793701C-D60F-4621-A1A5-C31489DA30D5}" srcOrd="1" destOrd="0" presId="urn:microsoft.com/office/officeart/2005/8/layout/hierarchy3"/>
    <dgm:cxn modelId="{C020422F-CC59-4CF1-AE9A-5C5BD1B13A78}" type="presParOf" srcId="{91A155E0-F5FD-44F8-80AF-54FBE50A8DAB}" destId="{BBFDD742-6760-4630-8ACA-9D1E1C7FAA4A}" srcOrd="1" destOrd="0" presId="urn:microsoft.com/office/officeart/2005/8/layout/hierarchy3"/>
    <dgm:cxn modelId="{DDD01EC4-2169-4D1D-ACCE-7A29F2F15053}" type="presParOf" srcId="{BBFDD742-6760-4630-8ACA-9D1E1C7FAA4A}" destId="{6BAA86A7-3784-4DC4-901E-5A1A56E4E6A8}" srcOrd="0" destOrd="0" presId="urn:microsoft.com/office/officeart/2005/8/layout/hierarchy3"/>
    <dgm:cxn modelId="{9CF3C67D-6539-4ABE-AB98-AED08E633482}" type="presParOf" srcId="{BBFDD742-6760-4630-8ACA-9D1E1C7FAA4A}" destId="{CE4895F1-70E8-4E99-A7BE-B9259529678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E236E0-A484-4CAD-87AE-2F92248D11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45E5E0EB-273A-4CE6-896C-0AC4EA745A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Instant Fund Management</a:t>
          </a:r>
        </a:p>
      </dgm:t>
    </dgm:pt>
    <dgm:pt modelId="{1877409B-A2B3-486D-81F9-480A023B7A77}" type="parTrans" cxnId="{E482886F-1118-4B7D-AB78-1C6DBB137B98}">
      <dgm:prSet/>
      <dgm:spPr/>
      <dgm:t>
        <a:bodyPr/>
        <a:lstStyle/>
        <a:p>
          <a:endParaRPr lang="en-US"/>
        </a:p>
      </dgm:t>
    </dgm:pt>
    <dgm:pt modelId="{BC03BECB-FBEE-40B7-8010-816BF2BD7C54}" type="sibTrans" cxnId="{E482886F-1118-4B7D-AB78-1C6DBB137B98}">
      <dgm:prSet/>
      <dgm:spPr/>
      <dgm:t>
        <a:bodyPr/>
        <a:lstStyle/>
        <a:p>
          <a:endParaRPr lang="en-US"/>
        </a:p>
      </dgm:t>
    </dgm:pt>
    <dgm:pt modelId="{8F25A4D0-35B5-4CD9-829C-E1384DF9A1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Password Encryption</a:t>
          </a:r>
        </a:p>
      </dgm:t>
    </dgm:pt>
    <dgm:pt modelId="{1CCAE58C-9B25-4E29-8EFB-FB2A17CDA1D3}" type="parTrans" cxnId="{7DC5DF4C-A13F-40A4-95E1-BDA9EA29B6AB}">
      <dgm:prSet/>
      <dgm:spPr/>
      <dgm:t>
        <a:bodyPr/>
        <a:lstStyle/>
        <a:p>
          <a:endParaRPr lang="en-US"/>
        </a:p>
      </dgm:t>
    </dgm:pt>
    <dgm:pt modelId="{02FD7A6A-8312-4DF0-AB56-C7A1A3BBD73D}" type="sibTrans" cxnId="{7DC5DF4C-A13F-40A4-95E1-BDA9EA29B6AB}">
      <dgm:prSet/>
      <dgm:spPr/>
      <dgm:t>
        <a:bodyPr/>
        <a:lstStyle/>
        <a:p>
          <a:endParaRPr lang="en-US"/>
        </a:p>
      </dgm:t>
    </dgm:pt>
    <dgm:pt modelId="{EA611006-0C33-4C2F-821D-B41D9E2CC0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Account Lockdown</a:t>
          </a:r>
        </a:p>
      </dgm:t>
    </dgm:pt>
    <dgm:pt modelId="{804D8D02-E147-49FA-8940-56C24AF2E005}" type="parTrans" cxnId="{16227FFF-6750-4AB2-9EB7-C7CE4F68BE81}">
      <dgm:prSet/>
      <dgm:spPr/>
      <dgm:t>
        <a:bodyPr/>
        <a:lstStyle/>
        <a:p>
          <a:endParaRPr lang="en-US"/>
        </a:p>
      </dgm:t>
    </dgm:pt>
    <dgm:pt modelId="{97B7783D-3FCF-4D4E-96E7-A134733647D5}" type="sibTrans" cxnId="{16227FFF-6750-4AB2-9EB7-C7CE4F68BE81}">
      <dgm:prSet/>
      <dgm:spPr/>
      <dgm:t>
        <a:bodyPr/>
        <a:lstStyle/>
        <a:p>
          <a:endParaRPr lang="en-US"/>
        </a:p>
      </dgm:t>
    </dgm:pt>
    <dgm:pt modelId="{E7F0AA47-7EF6-4417-9809-365393A60C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Real-time User Location Display</a:t>
          </a:r>
        </a:p>
      </dgm:t>
    </dgm:pt>
    <dgm:pt modelId="{0EA5D5C4-CC8D-4F35-AB9C-A0DFD6D29037}" type="parTrans" cxnId="{F133BB93-7472-4412-8DAD-44CA3F17C9C3}">
      <dgm:prSet/>
      <dgm:spPr/>
      <dgm:t>
        <a:bodyPr/>
        <a:lstStyle/>
        <a:p>
          <a:endParaRPr lang="en-US"/>
        </a:p>
      </dgm:t>
    </dgm:pt>
    <dgm:pt modelId="{399FF5D6-EC22-4791-8D09-49DDB7255FCB}" type="sibTrans" cxnId="{F133BB93-7472-4412-8DAD-44CA3F17C9C3}">
      <dgm:prSet/>
      <dgm:spPr/>
      <dgm:t>
        <a:bodyPr/>
        <a:lstStyle/>
        <a:p>
          <a:endParaRPr lang="en-US"/>
        </a:p>
      </dgm:t>
    </dgm:pt>
    <dgm:pt modelId="{7C03A013-AC45-4F3F-838A-ADF6A28F5F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Dynamic Map Interactions</a:t>
          </a:r>
        </a:p>
      </dgm:t>
    </dgm:pt>
    <dgm:pt modelId="{E62926F8-CEFC-42CD-9AA9-08AC0A4865D6}" type="parTrans" cxnId="{061D1128-91EA-459D-A542-1FA33E3AD53C}">
      <dgm:prSet/>
      <dgm:spPr/>
      <dgm:t>
        <a:bodyPr/>
        <a:lstStyle/>
        <a:p>
          <a:endParaRPr lang="en-US"/>
        </a:p>
      </dgm:t>
    </dgm:pt>
    <dgm:pt modelId="{97B26978-A1B9-4852-AD5F-3E13C6EFDA46}" type="sibTrans" cxnId="{061D1128-91EA-459D-A542-1FA33E3AD53C}">
      <dgm:prSet/>
      <dgm:spPr/>
      <dgm:t>
        <a:bodyPr/>
        <a:lstStyle/>
        <a:p>
          <a:endParaRPr lang="en-US"/>
        </a:p>
      </dgm:t>
    </dgm:pt>
    <dgm:pt modelId="{56552E45-F1B8-4D21-AC6A-5032B231FEF9}" type="pres">
      <dgm:prSet presAssocID="{67E236E0-A484-4CAD-87AE-2F92248D1104}" presName="root" presStyleCnt="0">
        <dgm:presLayoutVars>
          <dgm:dir/>
          <dgm:resizeHandles val="exact"/>
        </dgm:presLayoutVars>
      </dgm:prSet>
      <dgm:spPr/>
    </dgm:pt>
    <dgm:pt modelId="{30D92C45-8495-4E08-8DAD-D05B4CEC0924}" type="pres">
      <dgm:prSet presAssocID="{45E5E0EB-273A-4CE6-896C-0AC4EA745AB7}" presName="compNode" presStyleCnt="0"/>
      <dgm:spPr/>
    </dgm:pt>
    <dgm:pt modelId="{E8361DC7-EF72-4A22-BAB2-C9E46BD47661}" type="pres">
      <dgm:prSet presAssocID="{45E5E0EB-273A-4CE6-896C-0AC4EA745AB7}" presName="bgRect" presStyleLbl="bgShp" presStyleIdx="0" presStyleCnt="5"/>
      <dgm:spPr/>
    </dgm:pt>
    <dgm:pt modelId="{D4D702CC-8F2D-4A79-9732-CB08EAEC7960}" type="pres">
      <dgm:prSet presAssocID="{45E5E0EB-273A-4CE6-896C-0AC4EA745AB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5DBB896-89E2-44BD-872E-101778C35AE2}" type="pres">
      <dgm:prSet presAssocID="{45E5E0EB-273A-4CE6-896C-0AC4EA745AB7}" presName="spaceRect" presStyleCnt="0"/>
      <dgm:spPr/>
    </dgm:pt>
    <dgm:pt modelId="{E7202275-4C22-44EA-A2C7-74C2F7269A88}" type="pres">
      <dgm:prSet presAssocID="{45E5E0EB-273A-4CE6-896C-0AC4EA745AB7}" presName="parTx" presStyleLbl="revTx" presStyleIdx="0" presStyleCnt="5">
        <dgm:presLayoutVars>
          <dgm:chMax val="0"/>
          <dgm:chPref val="0"/>
        </dgm:presLayoutVars>
      </dgm:prSet>
      <dgm:spPr/>
    </dgm:pt>
    <dgm:pt modelId="{C04DFD1B-02D5-4C42-88E8-C1089D2D47CB}" type="pres">
      <dgm:prSet presAssocID="{BC03BECB-FBEE-40B7-8010-816BF2BD7C54}" presName="sibTrans" presStyleCnt="0"/>
      <dgm:spPr/>
    </dgm:pt>
    <dgm:pt modelId="{E460D4F5-4194-47B5-8B1F-83E98288BC17}" type="pres">
      <dgm:prSet presAssocID="{8F25A4D0-35B5-4CD9-829C-E1384DF9A1C1}" presName="compNode" presStyleCnt="0"/>
      <dgm:spPr/>
    </dgm:pt>
    <dgm:pt modelId="{80D877D6-BB76-4BA4-BACE-5F1418A4CF01}" type="pres">
      <dgm:prSet presAssocID="{8F25A4D0-35B5-4CD9-829C-E1384DF9A1C1}" presName="bgRect" presStyleLbl="bgShp" presStyleIdx="1" presStyleCnt="5"/>
      <dgm:spPr/>
    </dgm:pt>
    <dgm:pt modelId="{3630B4DF-8966-43F2-9F62-591EA53955B1}" type="pres">
      <dgm:prSet presAssocID="{8F25A4D0-35B5-4CD9-829C-E1384DF9A1C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E3F99EC-F4B4-4E9B-A363-8D1050E90B26}" type="pres">
      <dgm:prSet presAssocID="{8F25A4D0-35B5-4CD9-829C-E1384DF9A1C1}" presName="spaceRect" presStyleCnt="0"/>
      <dgm:spPr/>
    </dgm:pt>
    <dgm:pt modelId="{CB2382B5-6F3E-4755-A3EE-EB7BA3C02F8F}" type="pres">
      <dgm:prSet presAssocID="{8F25A4D0-35B5-4CD9-829C-E1384DF9A1C1}" presName="parTx" presStyleLbl="revTx" presStyleIdx="1" presStyleCnt="5">
        <dgm:presLayoutVars>
          <dgm:chMax val="0"/>
          <dgm:chPref val="0"/>
        </dgm:presLayoutVars>
      </dgm:prSet>
      <dgm:spPr/>
    </dgm:pt>
    <dgm:pt modelId="{65B24C6F-F8E8-4049-9661-563C97950833}" type="pres">
      <dgm:prSet presAssocID="{02FD7A6A-8312-4DF0-AB56-C7A1A3BBD73D}" presName="sibTrans" presStyleCnt="0"/>
      <dgm:spPr/>
    </dgm:pt>
    <dgm:pt modelId="{C91E7A20-231C-4F12-B4C6-D7ABB68240FB}" type="pres">
      <dgm:prSet presAssocID="{EA611006-0C33-4C2F-821D-B41D9E2CC055}" presName="compNode" presStyleCnt="0"/>
      <dgm:spPr/>
    </dgm:pt>
    <dgm:pt modelId="{0C8B7BAB-0626-46BE-A030-405ADE24937B}" type="pres">
      <dgm:prSet presAssocID="{EA611006-0C33-4C2F-821D-B41D9E2CC055}" presName="bgRect" presStyleLbl="bgShp" presStyleIdx="2" presStyleCnt="5"/>
      <dgm:spPr/>
    </dgm:pt>
    <dgm:pt modelId="{09B3D233-950C-4AE8-B309-AD8413000BA8}" type="pres">
      <dgm:prSet presAssocID="{EA611006-0C33-4C2F-821D-B41D9E2CC05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6862FCF7-A7B5-43ED-AF66-4EFEA99CE1AC}" type="pres">
      <dgm:prSet presAssocID="{EA611006-0C33-4C2F-821D-B41D9E2CC055}" presName="spaceRect" presStyleCnt="0"/>
      <dgm:spPr/>
    </dgm:pt>
    <dgm:pt modelId="{068628B9-E2BF-4948-B79A-CCBF12C5DE5E}" type="pres">
      <dgm:prSet presAssocID="{EA611006-0C33-4C2F-821D-B41D9E2CC055}" presName="parTx" presStyleLbl="revTx" presStyleIdx="2" presStyleCnt="5">
        <dgm:presLayoutVars>
          <dgm:chMax val="0"/>
          <dgm:chPref val="0"/>
        </dgm:presLayoutVars>
      </dgm:prSet>
      <dgm:spPr/>
    </dgm:pt>
    <dgm:pt modelId="{6BE8EAA1-157A-4C46-95C0-D56BB0EBD254}" type="pres">
      <dgm:prSet presAssocID="{97B7783D-3FCF-4D4E-96E7-A134733647D5}" presName="sibTrans" presStyleCnt="0"/>
      <dgm:spPr/>
    </dgm:pt>
    <dgm:pt modelId="{124E69A1-2EC8-46BA-A81D-9B4AED905C07}" type="pres">
      <dgm:prSet presAssocID="{E7F0AA47-7EF6-4417-9809-365393A60C33}" presName="compNode" presStyleCnt="0"/>
      <dgm:spPr/>
    </dgm:pt>
    <dgm:pt modelId="{82FE041D-BBB1-4B03-9440-80016A877B37}" type="pres">
      <dgm:prSet presAssocID="{E7F0AA47-7EF6-4417-9809-365393A60C33}" presName="bgRect" presStyleLbl="bgShp" presStyleIdx="3" presStyleCnt="5"/>
      <dgm:spPr/>
    </dgm:pt>
    <dgm:pt modelId="{D82D37FD-A8E2-45D5-B7FD-B6700965A3B6}" type="pres">
      <dgm:prSet presAssocID="{E7F0AA47-7EF6-4417-9809-365393A60C3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E49C912-2444-4466-BFB4-73E8B5B74EBD}" type="pres">
      <dgm:prSet presAssocID="{E7F0AA47-7EF6-4417-9809-365393A60C33}" presName="spaceRect" presStyleCnt="0"/>
      <dgm:spPr/>
    </dgm:pt>
    <dgm:pt modelId="{6EC8076C-4E51-480F-AB69-32EDEA2636DB}" type="pres">
      <dgm:prSet presAssocID="{E7F0AA47-7EF6-4417-9809-365393A60C33}" presName="parTx" presStyleLbl="revTx" presStyleIdx="3" presStyleCnt="5">
        <dgm:presLayoutVars>
          <dgm:chMax val="0"/>
          <dgm:chPref val="0"/>
        </dgm:presLayoutVars>
      </dgm:prSet>
      <dgm:spPr/>
    </dgm:pt>
    <dgm:pt modelId="{9903C93D-916D-4728-A9FE-CB2E84290B04}" type="pres">
      <dgm:prSet presAssocID="{399FF5D6-EC22-4791-8D09-49DDB7255FCB}" presName="sibTrans" presStyleCnt="0"/>
      <dgm:spPr/>
    </dgm:pt>
    <dgm:pt modelId="{2E82D772-2E60-482E-8521-E4978FB8E594}" type="pres">
      <dgm:prSet presAssocID="{7C03A013-AC45-4F3F-838A-ADF6A28F5F96}" presName="compNode" presStyleCnt="0"/>
      <dgm:spPr/>
    </dgm:pt>
    <dgm:pt modelId="{8854BD53-5638-49B9-8DF5-AB151883ADBF}" type="pres">
      <dgm:prSet presAssocID="{7C03A013-AC45-4F3F-838A-ADF6A28F5F96}" presName="bgRect" presStyleLbl="bgShp" presStyleIdx="4" presStyleCnt="5"/>
      <dgm:spPr/>
    </dgm:pt>
    <dgm:pt modelId="{D9517D5F-4E32-4EA5-891D-E61D685F9DC2}" type="pres">
      <dgm:prSet presAssocID="{7C03A013-AC45-4F3F-838A-ADF6A28F5F9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C894AC8-D0A6-476D-8D0A-5AF3A2F61A78}" type="pres">
      <dgm:prSet presAssocID="{7C03A013-AC45-4F3F-838A-ADF6A28F5F96}" presName="spaceRect" presStyleCnt="0"/>
      <dgm:spPr/>
    </dgm:pt>
    <dgm:pt modelId="{672C8D56-6C63-43EC-8E81-2C1ECF0A449A}" type="pres">
      <dgm:prSet presAssocID="{7C03A013-AC45-4F3F-838A-ADF6A28F5F9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86FBC02-F43B-4D2F-BF1E-580D2FFE0847}" type="presOf" srcId="{67E236E0-A484-4CAD-87AE-2F92248D1104}" destId="{56552E45-F1B8-4D21-AC6A-5032B231FEF9}" srcOrd="0" destOrd="0" presId="urn:microsoft.com/office/officeart/2018/2/layout/IconVerticalSolidList"/>
    <dgm:cxn modelId="{061D1128-91EA-459D-A542-1FA33E3AD53C}" srcId="{67E236E0-A484-4CAD-87AE-2F92248D1104}" destId="{7C03A013-AC45-4F3F-838A-ADF6A28F5F96}" srcOrd="4" destOrd="0" parTransId="{E62926F8-CEFC-42CD-9AA9-08AC0A4865D6}" sibTransId="{97B26978-A1B9-4852-AD5F-3E13C6EFDA46}"/>
    <dgm:cxn modelId="{87720D6B-09DE-49EB-BB0F-A23E5C852002}" type="presOf" srcId="{E7F0AA47-7EF6-4417-9809-365393A60C33}" destId="{6EC8076C-4E51-480F-AB69-32EDEA2636DB}" srcOrd="0" destOrd="0" presId="urn:microsoft.com/office/officeart/2018/2/layout/IconVerticalSolidList"/>
    <dgm:cxn modelId="{7DC5DF4C-A13F-40A4-95E1-BDA9EA29B6AB}" srcId="{67E236E0-A484-4CAD-87AE-2F92248D1104}" destId="{8F25A4D0-35B5-4CD9-829C-E1384DF9A1C1}" srcOrd="1" destOrd="0" parTransId="{1CCAE58C-9B25-4E29-8EFB-FB2A17CDA1D3}" sibTransId="{02FD7A6A-8312-4DF0-AB56-C7A1A3BBD73D}"/>
    <dgm:cxn modelId="{E482886F-1118-4B7D-AB78-1C6DBB137B98}" srcId="{67E236E0-A484-4CAD-87AE-2F92248D1104}" destId="{45E5E0EB-273A-4CE6-896C-0AC4EA745AB7}" srcOrd="0" destOrd="0" parTransId="{1877409B-A2B3-486D-81F9-480A023B7A77}" sibTransId="{BC03BECB-FBEE-40B7-8010-816BF2BD7C54}"/>
    <dgm:cxn modelId="{F133BB93-7472-4412-8DAD-44CA3F17C9C3}" srcId="{67E236E0-A484-4CAD-87AE-2F92248D1104}" destId="{E7F0AA47-7EF6-4417-9809-365393A60C33}" srcOrd="3" destOrd="0" parTransId="{0EA5D5C4-CC8D-4F35-AB9C-A0DFD6D29037}" sibTransId="{399FF5D6-EC22-4791-8D09-49DDB7255FCB}"/>
    <dgm:cxn modelId="{4C19A8B3-3301-40D4-B4E8-4F230B239895}" type="presOf" srcId="{EA611006-0C33-4C2F-821D-B41D9E2CC055}" destId="{068628B9-E2BF-4948-B79A-CCBF12C5DE5E}" srcOrd="0" destOrd="0" presId="urn:microsoft.com/office/officeart/2018/2/layout/IconVerticalSolidList"/>
    <dgm:cxn modelId="{A82AB7B8-D13D-46CA-9189-F4FE3F5E12A5}" type="presOf" srcId="{8F25A4D0-35B5-4CD9-829C-E1384DF9A1C1}" destId="{CB2382B5-6F3E-4755-A3EE-EB7BA3C02F8F}" srcOrd="0" destOrd="0" presId="urn:microsoft.com/office/officeart/2018/2/layout/IconVerticalSolidList"/>
    <dgm:cxn modelId="{7EF56EC9-1969-4B01-952D-70A14906852D}" type="presOf" srcId="{7C03A013-AC45-4F3F-838A-ADF6A28F5F96}" destId="{672C8D56-6C63-43EC-8E81-2C1ECF0A449A}" srcOrd="0" destOrd="0" presId="urn:microsoft.com/office/officeart/2018/2/layout/IconVerticalSolidList"/>
    <dgm:cxn modelId="{CC4425E5-348D-4DB3-8246-2791DE44EC48}" type="presOf" srcId="{45E5E0EB-273A-4CE6-896C-0AC4EA745AB7}" destId="{E7202275-4C22-44EA-A2C7-74C2F7269A88}" srcOrd="0" destOrd="0" presId="urn:microsoft.com/office/officeart/2018/2/layout/IconVerticalSolidList"/>
    <dgm:cxn modelId="{16227FFF-6750-4AB2-9EB7-C7CE4F68BE81}" srcId="{67E236E0-A484-4CAD-87AE-2F92248D1104}" destId="{EA611006-0C33-4C2F-821D-B41D9E2CC055}" srcOrd="2" destOrd="0" parTransId="{804D8D02-E147-49FA-8940-56C24AF2E005}" sibTransId="{97B7783D-3FCF-4D4E-96E7-A134733647D5}"/>
    <dgm:cxn modelId="{EB2B5581-3DFE-4B15-9DB9-E49AB428162D}" type="presParOf" srcId="{56552E45-F1B8-4D21-AC6A-5032B231FEF9}" destId="{30D92C45-8495-4E08-8DAD-D05B4CEC0924}" srcOrd="0" destOrd="0" presId="urn:microsoft.com/office/officeart/2018/2/layout/IconVerticalSolidList"/>
    <dgm:cxn modelId="{F628CB54-76C3-4C63-908F-B3271CED98D2}" type="presParOf" srcId="{30D92C45-8495-4E08-8DAD-D05B4CEC0924}" destId="{E8361DC7-EF72-4A22-BAB2-C9E46BD47661}" srcOrd="0" destOrd="0" presId="urn:microsoft.com/office/officeart/2018/2/layout/IconVerticalSolidList"/>
    <dgm:cxn modelId="{E2E4A614-82B2-496F-BAF8-5E849F37D015}" type="presParOf" srcId="{30D92C45-8495-4E08-8DAD-D05B4CEC0924}" destId="{D4D702CC-8F2D-4A79-9732-CB08EAEC7960}" srcOrd="1" destOrd="0" presId="urn:microsoft.com/office/officeart/2018/2/layout/IconVerticalSolidList"/>
    <dgm:cxn modelId="{0FC558AC-9BE0-4BFF-B074-5755E4DBD04D}" type="presParOf" srcId="{30D92C45-8495-4E08-8DAD-D05B4CEC0924}" destId="{95DBB896-89E2-44BD-872E-101778C35AE2}" srcOrd="2" destOrd="0" presId="urn:microsoft.com/office/officeart/2018/2/layout/IconVerticalSolidList"/>
    <dgm:cxn modelId="{4B62BE0D-C2C9-415D-A8E6-40605445F758}" type="presParOf" srcId="{30D92C45-8495-4E08-8DAD-D05B4CEC0924}" destId="{E7202275-4C22-44EA-A2C7-74C2F7269A88}" srcOrd="3" destOrd="0" presId="urn:microsoft.com/office/officeart/2018/2/layout/IconVerticalSolidList"/>
    <dgm:cxn modelId="{91CFF546-20E0-482F-AAA1-E80FDEE7E1BF}" type="presParOf" srcId="{56552E45-F1B8-4D21-AC6A-5032B231FEF9}" destId="{C04DFD1B-02D5-4C42-88E8-C1089D2D47CB}" srcOrd="1" destOrd="0" presId="urn:microsoft.com/office/officeart/2018/2/layout/IconVerticalSolidList"/>
    <dgm:cxn modelId="{B8B15083-3380-4EC7-86AD-B2A70325DC1B}" type="presParOf" srcId="{56552E45-F1B8-4D21-AC6A-5032B231FEF9}" destId="{E460D4F5-4194-47B5-8B1F-83E98288BC17}" srcOrd="2" destOrd="0" presId="urn:microsoft.com/office/officeart/2018/2/layout/IconVerticalSolidList"/>
    <dgm:cxn modelId="{A2FB5031-6912-4FE9-8B48-810F87828A2B}" type="presParOf" srcId="{E460D4F5-4194-47B5-8B1F-83E98288BC17}" destId="{80D877D6-BB76-4BA4-BACE-5F1418A4CF01}" srcOrd="0" destOrd="0" presId="urn:microsoft.com/office/officeart/2018/2/layout/IconVerticalSolidList"/>
    <dgm:cxn modelId="{70B557BE-839B-4624-A6DC-1DCA13FC6681}" type="presParOf" srcId="{E460D4F5-4194-47B5-8B1F-83E98288BC17}" destId="{3630B4DF-8966-43F2-9F62-591EA53955B1}" srcOrd="1" destOrd="0" presId="urn:microsoft.com/office/officeart/2018/2/layout/IconVerticalSolidList"/>
    <dgm:cxn modelId="{2D57EF18-6F33-4631-B3F6-0902F4395C96}" type="presParOf" srcId="{E460D4F5-4194-47B5-8B1F-83E98288BC17}" destId="{6E3F99EC-F4B4-4E9B-A363-8D1050E90B26}" srcOrd="2" destOrd="0" presId="urn:microsoft.com/office/officeart/2018/2/layout/IconVerticalSolidList"/>
    <dgm:cxn modelId="{4A673803-5EA1-4860-B61E-FEB4D52DF7EB}" type="presParOf" srcId="{E460D4F5-4194-47B5-8B1F-83E98288BC17}" destId="{CB2382B5-6F3E-4755-A3EE-EB7BA3C02F8F}" srcOrd="3" destOrd="0" presId="urn:microsoft.com/office/officeart/2018/2/layout/IconVerticalSolidList"/>
    <dgm:cxn modelId="{2D881E70-4353-4F69-A210-2377C682A24D}" type="presParOf" srcId="{56552E45-F1B8-4D21-AC6A-5032B231FEF9}" destId="{65B24C6F-F8E8-4049-9661-563C97950833}" srcOrd="3" destOrd="0" presId="urn:microsoft.com/office/officeart/2018/2/layout/IconVerticalSolidList"/>
    <dgm:cxn modelId="{D4F7E245-43E5-4505-8858-59D5F9753288}" type="presParOf" srcId="{56552E45-F1B8-4D21-AC6A-5032B231FEF9}" destId="{C91E7A20-231C-4F12-B4C6-D7ABB68240FB}" srcOrd="4" destOrd="0" presId="urn:microsoft.com/office/officeart/2018/2/layout/IconVerticalSolidList"/>
    <dgm:cxn modelId="{324AE60F-B796-4B08-93DE-2ADF056F40D8}" type="presParOf" srcId="{C91E7A20-231C-4F12-B4C6-D7ABB68240FB}" destId="{0C8B7BAB-0626-46BE-A030-405ADE24937B}" srcOrd="0" destOrd="0" presId="urn:microsoft.com/office/officeart/2018/2/layout/IconVerticalSolidList"/>
    <dgm:cxn modelId="{A99408ED-603B-46B6-8237-50523B665B73}" type="presParOf" srcId="{C91E7A20-231C-4F12-B4C6-D7ABB68240FB}" destId="{09B3D233-950C-4AE8-B309-AD8413000BA8}" srcOrd="1" destOrd="0" presId="urn:microsoft.com/office/officeart/2018/2/layout/IconVerticalSolidList"/>
    <dgm:cxn modelId="{9E046A25-CEB4-4704-AA26-D3F19016643E}" type="presParOf" srcId="{C91E7A20-231C-4F12-B4C6-D7ABB68240FB}" destId="{6862FCF7-A7B5-43ED-AF66-4EFEA99CE1AC}" srcOrd="2" destOrd="0" presId="urn:microsoft.com/office/officeart/2018/2/layout/IconVerticalSolidList"/>
    <dgm:cxn modelId="{67FBF119-12C3-4662-A477-3D4CB3FAB7F3}" type="presParOf" srcId="{C91E7A20-231C-4F12-B4C6-D7ABB68240FB}" destId="{068628B9-E2BF-4948-B79A-CCBF12C5DE5E}" srcOrd="3" destOrd="0" presId="urn:microsoft.com/office/officeart/2018/2/layout/IconVerticalSolidList"/>
    <dgm:cxn modelId="{77C65FFD-DD38-4AC0-B2E3-6D539689182F}" type="presParOf" srcId="{56552E45-F1B8-4D21-AC6A-5032B231FEF9}" destId="{6BE8EAA1-157A-4C46-95C0-D56BB0EBD254}" srcOrd="5" destOrd="0" presId="urn:microsoft.com/office/officeart/2018/2/layout/IconVerticalSolidList"/>
    <dgm:cxn modelId="{5E37D7FE-7D31-434D-802C-E6F9F104F2A7}" type="presParOf" srcId="{56552E45-F1B8-4D21-AC6A-5032B231FEF9}" destId="{124E69A1-2EC8-46BA-A81D-9B4AED905C07}" srcOrd="6" destOrd="0" presId="urn:microsoft.com/office/officeart/2018/2/layout/IconVerticalSolidList"/>
    <dgm:cxn modelId="{4DFE388C-BD2A-4B12-9963-C6681A3B42F1}" type="presParOf" srcId="{124E69A1-2EC8-46BA-A81D-9B4AED905C07}" destId="{82FE041D-BBB1-4B03-9440-80016A877B37}" srcOrd="0" destOrd="0" presId="urn:microsoft.com/office/officeart/2018/2/layout/IconVerticalSolidList"/>
    <dgm:cxn modelId="{9C6C23DC-45B2-43C4-B794-026B3CD24BE3}" type="presParOf" srcId="{124E69A1-2EC8-46BA-A81D-9B4AED905C07}" destId="{D82D37FD-A8E2-45D5-B7FD-B6700965A3B6}" srcOrd="1" destOrd="0" presId="urn:microsoft.com/office/officeart/2018/2/layout/IconVerticalSolidList"/>
    <dgm:cxn modelId="{476D7313-4910-4454-8FFE-7C9CE6C177DE}" type="presParOf" srcId="{124E69A1-2EC8-46BA-A81D-9B4AED905C07}" destId="{5E49C912-2444-4466-BFB4-73E8B5B74EBD}" srcOrd="2" destOrd="0" presId="urn:microsoft.com/office/officeart/2018/2/layout/IconVerticalSolidList"/>
    <dgm:cxn modelId="{E3E62EAE-F636-44EA-843B-E6F282FF9C06}" type="presParOf" srcId="{124E69A1-2EC8-46BA-A81D-9B4AED905C07}" destId="{6EC8076C-4E51-480F-AB69-32EDEA2636DB}" srcOrd="3" destOrd="0" presId="urn:microsoft.com/office/officeart/2018/2/layout/IconVerticalSolidList"/>
    <dgm:cxn modelId="{162F2C6B-7C39-4945-8936-0A09041077B1}" type="presParOf" srcId="{56552E45-F1B8-4D21-AC6A-5032B231FEF9}" destId="{9903C93D-916D-4728-A9FE-CB2E84290B04}" srcOrd="7" destOrd="0" presId="urn:microsoft.com/office/officeart/2018/2/layout/IconVerticalSolidList"/>
    <dgm:cxn modelId="{6C34E6D9-5572-4FCC-910E-1E42EA4588D3}" type="presParOf" srcId="{56552E45-F1B8-4D21-AC6A-5032B231FEF9}" destId="{2E82D772-2E60-482E-8521-E4978FB8E594}" srcOrd="8" destOrd="0" presId="urn:microsoft.com/office/officeart/2018/2/layout/IconVerticalSolidList"/>
    <dgm:cxn modelId="{7D6B1CCB-C492-4E53-8AF0-DEB3502A0711}" type="presParOf" srcId="{2E82D772-2E60-482E-8521-E4978FB8E594}" destId="{8854BD53-5638-49B9-8DF5-AB151883ADBF}" srcOrd="0" destOrd="0" presId="urn:microsoft.com/office/officeart/2018/2/layout/IconVerticalSolidList"/>
    <dgm:cxn modelId="{0FFF38B7-EA68-4A83-A3B9-BBB821A0870A}" type="presParOf" srcId="{2E82D772-2E60-482E-8521-E4978FB8E594}" destId="{D9517D5F-4E32-4EA5-891D-E61D685F9DC2}" srcOrd="1" destOrd="0" presId="urn:microsoft.com/office/officeart/2018/2/layout/IconVerticalSolidList"/>
    <dgm:cxn modelId="{CA57652F-70CA-49CD-8245-4C54ABF695A7}" type="presParOf" srcId="{2E82D772-2E60-482E-8521-E4978FB8E594}" destId="{BC894AC8-D0A6-476D-8D0A-5AF3A2F61A78}" srcOrd="2" destOrd="0" presId="urn:microsoft.com/office/officeart/2018/2/layout/IconVerticalSolidList"/>
    <dgm:cxn modelId="{3E396552-CF3F-424E-A01A-15B085B7EC6A}" type="presParOf" srcId="{2E82D772-2E60-482E-8521-E4978FB8E594}" destId="{672C8D56-6C63-43EC-8E81-2C1ECF0A44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B567B-FD9A-4487-841F-0B4FE5BE41DA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928C4-3ABC-41A0-9453-B9F35B88B098}">
      <dsp:nvSpPr>
        <dsp:cNvPr id="0" name=""/>
        <dsp:cNvSpPr/>
      </dsp:nvSpPr>
      <dsp:spPr>
        <a:xfrm>
          <a:off x="500008" y="372613"/>
          <a:ext cx="909106" cy="909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8D51D-A96A-40C4-B4B7-1FA4DF1FE116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Full-stack banking web application</a:t>
          </a:r>
          <a:r>
            <a:rPr lang="en-US" sz="2100" kern="1200" dirty="0"/>
            <a:t> designed to provide a secure and user-friendly experience</a:t>
          </a:r>
        </a:p>
      </dsp:txBody>
      <dsp:txXfrm>
        <a:off x="1909124" y="706"/>
        <a:ext cx="5040315" cy="1652921"/>
      </dsp:txXfrm>
    </dsp:sp>
    <dsp:sp modelId="{2AC3E5E8-64D6-4F5F-BF36-291BE0A632AF}">
      <dsp:nvSpPr>
        <dsp:cNvPr id="0" name=""/>
        <dsp:cNvSpPr/>
      </dsp:nvSpPr>
      <dsp:spPr>
        <a:xfrm>
          <a:off x="0" y="2066858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5A512-3F13-4FEF-9F5B-8BA381B5A141}">
      <dsp:nvSpPr>
        <dsp:cNvPr id="0" name=""/>
        <dsp:cNvSpPr/>
      </dsp:nvSpPr>
      <dsp:spPr>
        <a:xfrm>
          <a:off x="500008" y="2438765"/>
          <a:ext cx="909106" cy="909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15687-37A1-4A89-A0A2-5DFF3FC3A681}">
      <dsp:nvSpPr>
        <dsp:cNvPr id="0" name=""/>
        <dsp:cNvSpPr/>
      </dsp:nvSpPr>
      <dsp:spPr>
        <a:xfrm>
          <a:off x="1909124" y="2066858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Includes </a:t>
          </a:r>
          <a:r>
            <a:rPr lang="en-US" sz="2100" b="1" kern="1200" dirty="0"/>
            <a:t>account creation</a:t>
          </a:r>
          <a:r>
            <a:rPr lang="en-US" sz="2100" kern="1200" dirty="0"/>
            <a:t>, </a:t>
          </a:r>
          <a:r>
            <a:rPr lang="en-US" sz="2100" b="1" kern="1200" dirty="0"/>
            <a:t>fund management</a:t>
          </a:r>
          <a:r>
            <a:rPr lang="en-US" sz="2100" kern="1200" dirty="0"/>
            <a:t>, and a unique </a:t>
          </a:r>
          <a:r>
            <a:rPr lang="en-US" sz="2100" b="1" kern="1200" dirty="0"/>
            <a:t>ATM Locator</a:t>
          </a:r>
          <a:r>
            <a:rPr lang="en-US" sz="2100" kern="1200" dirty="0"/>
            <a:t> feature</a:t>
          </a:r>
          <a:endParaRPr lang="en-US" sz="2100" kern="1200" dirty="0">
            <a:latin typeface="Aptos Display" panose="020F0302020204030204"/>
          </a:endParaRPr>
        </a:p>
      </dsp:txBody>
      <dsp:txXfrm>
        <a:off x="1909124" y="2066858"/>
        <a:ext cx="5040315" cy="1652921"/>
      </dsp:txXfrm>
    </dsp:sp>
    <dsp:sp modelId="{29C4AD02-3F29-4C9A-BB51-92F5609EAC27}">
      <dsp:nvSpPr>
        <dsp:cNvPr id="0" name=""/>
        <dsp:cNvSpPr/>
      </dsp:nvSpPr>
      <dsp:spPr>
        <a:xfrm>
          <a:off x="0" y="4133010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3714A-E0CF-46EB-B783-63B92A1F97B3}">
      <dsp:nvSpPr>
        <dsp:cNvPr id="0" name=""/>
        <dsp:cNvSpPr/>
      </dsp:nvSpPr>
      <dsp:spPr>
        <a:xfrm>
          <a:off x="500008" y="4504917"/>
          <a:ext cx="909106" cy="909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4CBAD7-F69C-4D7D-86AD-2D3AA8880AF9}">
      <dsp:nvSpPr>
        <dsp:cNvPr id="0" name=""/>
        <dsp:cNvSpPr/>
      </dsp:nvSpPr>
      <dsp:spPr>
        <a:xfrm>
          <a:off x="1909124" y="4133010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ptos Display" panose="020F0302020204030204"/>
            </a:rPr>
            <a:t>Goal: provide</a:t>
          </a:r>
          <a:r>
            <a:rPr lang="en-US" sz="2100" kern="1200" dirty="0"/>
            <a:t> a reliable and locally-focused banking platform for the </a:t>
          </a:r>
          <a:r>
            <a:rPr lang="en-US" sz="2100" b="1" kern="1200" dirty="0"/>
            <a:t>Central Washington University community in Ellensburg, WA</a:t>
          </a:r>
          <a:endParaRPr lang="en-US" sz="2100" kern="1200" dirty="0"/>
        </a:p>
      </dsp:txBody>
      <dsp:txXfrm>
        <a:off x="1909124" y="4133010"/>
        <a:ext cx="5040315" cy="1652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51C209-A0D3-439D-8968-BFB2234E8B2D}">
      <dsp:nvSpPr>
        <dsp:cNvPr id="0" name=""/>
        <dsp:cNvSpPr/>
      </dsp:nvSpPr>
      <dsp:spPr>
        <a:xfrm>
          <a:off x="577617" y="191285"/>
          <a:ext cx="456734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0AF7AE-CCA6-49D6-8E46-29FCE1AD06ED}">
      <dsp:nvSpPr>
        <dsp:cNvPr id="0" name=""/>
        <dsp:cNvSpPr/>
      </dsp:nvSpPr>
      <dsp:spPr>
        <a:xfrm>
          <a:off x="1061755" y="152955"/>
          <a:ext cx="52524" cy="98558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DC1ABBB-0683-4B8D-BB50-985CA0BC471D}">
      <dsp:nvSpPr>
        <dsp:cNvPr id="0" name=""/>
        <dsp:cNvSpPr/>
      </dsp:nvSpPr>
      <dsp:spPr>
        <a:xfrm>
          <a:off x="329285" y="80"/>
          <a:ext cx="382481" cy="3824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42" tIns="14842" rIns="14842" bIns="1484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</a:t>
          </a:r>
        </a:p>
      </dsp:txBody>
      <dsp:txXfrm>
        <a:off x="385298" y="56093"/>
        <a:ext cx="270455" cy="270455"/>
      </dsp:txXfrm>
    </dsp:sp>
    <dsp:sp modelId="{F37B602B-14D6-4C77-9970-9312C12F08AC}">
      <dsp:nvSpPr>
        <dsp:cNvPr id="0" name=""/>
        <dsp:cNvSpPr/>
      </dsp:nvSpPr>
      <dsp:spPr>
        <a:xfrm>
          <a:off x="6700" y="548080"/>
          <a:ext cx="1027651" cy="89208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062" tIns="165100" rIns="8106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Project Description</a:t>
          </a:r>
        </a:p>
      </dsp:txBody>
      <dsp:txXfrm>
        <a:off x="6700" y="726497"/>
        <a:ext cx="1027651" cy="713667"/>
      </dsp:txXfrm>
    </dsp:sp>
    <dsp:sp modelId="{AEE00025-A740-4D47-BBCD-B9174E209717}">
      <dsp:nvSpPr>
        <dsp:cNvPr id="0" name=""/>
        <dsp:cNvSpPr/>
      </dsp:nvSpPr>
      <dsp:spPr>
        <a:xfrm>
          <a:off x="1148535" y="191228"/>
          <a:ext cx="1027651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DE19AFA-1D69-4201-A878-90180F21D5D2}">
      <dsp:nvSpPr>
        <dsp:cNvPr id="0" name=""/>
        <dsp:cNvSpPr/>
      </dsp:nvSpPr>
      <dsp:spPr>
        <a:xfrm>
          <a:off x="2203590" y="152899"/>
          <a:ext cx="52524" cy="9862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95D29A-23DA-4526-9630-889B7B4E596F}">
      <dsp:nvSpPr>
        <dsp:cNvPr id="0" name=""/>
        <dsp:cNvSpPr/>
      </dsp:nvSpPr>
      <dsp:spPr>
        <a:xfrm>
          <a:off x="1471120" y="24"/>
          <a:ext cx="382481" cy="3824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42" tIns="14842" rIns="14842" bIns="1484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</a:t>
          </a:r>
        </a:p>
      </dsp:txBody>
      <dsp:txXfrm>
        <a:off x="1527133" y="56037"/>
        <a:ext cx="270455" cy="270455"/>
      </dsp:txXfrm>
    </dsp:sp>
    <dsp:sp modelId="{DECEA421-557B-4289-A094-E5B1C8CE6F80}">
      <dsp:nvSpPr>
        <dsp:cNvPr id="0" name=""/>
        <dsp:cNvSpPr/>
      </dsp:nvSpPr>
      <dsp:spPr>
        <a:xfrm>
          <a:off x="1148535" y="548080"/>
          <a:ext cx="1027651" cy="89208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062" tIns="165100" rIns="8106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Project Plan</a:t>
          </a:r>
        </a:p>
      </dsp:txBody>
      <dsp:txXfrm>
        <a:off x="1148535" y="726497"/>
        <a:ext cx="1027651" cy="713667"/>
      </dsp:txXfrm>
    </dsp:sp>
    <dsp:sp modelId="{A191A919-F7E7-4FA4-8646-072D5BD6E63E}">
      <dsp:nvSpPr>
        <dsp:cNvPr id="0" name=""/>
        <dsp:cNvSpPr/>
      </dsp:nvSpPr>
      <dsp:spPr>
        <a:xfrm>
          <a:off x="2290370" y="191211"/>
          <a:ext cx="1027651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945AFD-27ED-4E38-88C2-3973A54F3338}">
      <dsp:nvSpPr>
        <dsp:cNvPr id="0" name=""/>
        <dsp:cNvSpPr/>
      </dsp:nvSpPr>
      <dsp:spPr>
        <a:xfrm>
          <a:off x="3345426" y="152882"/>
          <a:ext cx="52524" cy="9864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1DAFAA7-73E6-45EB-8C83-A1CEF5D0C0DA}">
      <dsp:nvSpPr>
        <dsp:cNvPr id="0" name=""/>
        <dsp:cNvSpPr/>
      </dsp:nvSpPr>
      <dsp:spPr>
        <a:xfrm>
          <a:off x="2612955" y="7"/>
          <a:ext cx="382481" cy="3824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42" tIns="14842" rIns="14842" bIns="1484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</a:t>
          </a:r>
        </a:p>
      </dsp:txBody>
      <dsp:txXfrm>
        <a:off x="2668968" y="56020"/>
        <a:ext cx="270455" cy="270455"/>
      </dsp:txXfrm>
    </dsp:sp>
    <dsp:sp modelId="{AB52F55E-DEF9-4365-9A74-3494E099A57C}">
      <dsp:nvSpPr>
        <dsp:cNvPr id="0" name=""/>
        <dsp:cNvSpPr/>
      </dsp:nvSpPr>
      <dsp:spPr>
        <a:xfrm>
          <a:off x="2290370" y="548080"/>
          <a:ext cx="1027651" cy="89208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062" tIns="165100" rIns="8106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Analysis</a:t>
          </a:r>
        </a:p>
      </dsp:txBody>
      <dsp:txXfrm>
        <a:off x="2290370" y="726497"/>
        <a:ext cx="1027651" cy="713667"/>
      </dsp:txXfrm>
    </dsp:sp>
    <dsp:sp modelId="{B0FE7C09-3B0B-44AC-8C7E-F234EAE6D0D7}">
      <dsp:nvSpPr>
        <dsp:cNvPr id="0" name=""/>
        <dsp:cNvSpPr/>
      </dsp:nvSpPr>
      <dsp:spPr>
        <a:xfrm>
          <a:off x="3432205" y="191206"/>
          <a:ext cx="1027651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634C9DE-4B0D-4FAD-986E-ADFE649B3F48}">
      <dsp:nvSpPr>
        <dsp:cNvPr id="0" name=""/>
        <dsp:cNvSpPr/>
      </dsp:nvSpPr>
      <dsp:spPr>
        <a:xfrm>
          <a:off x="4487261" y="152876"/>
          <a:ext cx="52524" cy="98651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2A0FC9-6CDD-4F9D-A56A-70F83D11411B}">
      <dsp:nvSpPr>
        <dsp:cNvPr id="0" name=""/>
        <dsp:cNvSpPr/>
      </dsp:nvSpPr>
      <dsp:spPr>
        <a:xfrm>
          <a:off x="3754790" y="2"/>
          <a:ext cx="382481" cy="3824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42" tIns="14842" rIns="14842" bIns="1484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4</a:t>
          </a:r>
        </a:p>
      </dsp:txBody>
      <dsp:txXfrm>
        <a:off x="3810803" y="56015"/>
        <a:ext cx="270455" cy="270455"/>
      </dsp:txXfrm>
    </dsp:sp>
    <dsp:sp modelId="{DD928B5F-DBE2-4B9D-BF9B-C5DB5FF70AD3}">
      <dsp:nvSpPr>
        <dsp:cNvPr id="0" name=""/>
        <dsp:cNvSpPr/>
      </dsp:nvSpPr>
      <dsp:spPr>
        <a:xfrm>
          <a:off x="3432205" y="548080"/>
          <a:ext cx="1027651" cy="89208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062" tIns="165100" rIns="8106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Design</a:t>
          </a:r>
        </a:p>
      </dsp:txBody>
      <dsp:txXfrm>
        <a:off x="3432205" y="726497"/>
        <a:ext cx="1027651" cy="713667"/>
      </dsp:txXfrm>
    </dsp:sp>
    <dsp:sp modelId="{5551805F-BE9D-4847-830C-84EC09FDF717}">
      <dsp:nvSpPr>
        <dsp:cNvPr id="0" name=""/>
        <dsp:cNvSpPr/>
      </dsp:nvSpPr>
      <dsp:spPr>
        <a:xfrm>
          <a:off x="4574040" y="191205"/>
          <a:ext cx="1027651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0083AE-C111-4821-AD19-66BAE1DF15AF}">
      <dsp:nvSpPr>
        <dsp:cNvPr id="0" name=""/>
        <dsp:cNvSpPr/>
      </dsp:nvSpPr>
      <dsp:spPr>
        <a:xfrm>
          <a:off x="5629096" y="152875"/>
          <a:ext cx="52524" cy="9865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4C0BA80-C88A-4BAA-9C97-8A51A7AC4B73}">
      <dsp:nvSpPr>
        <dsp:cNvPr id="0" name=""/>
        <dsp:cNvSpPr/>
      </dsp:nvSpPr>
      <dsp:spPr>
        <a:xfrm>
          <a:off x="4896625" y="0"/>
          <a:ext cx="382481" cy="3824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42" tIns="14842" rIns="14842" bIns="1484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5</a:t>
          </a:r>
        </a:p>
      </dsp:txBody>
      <dsp:txXfrm>
        <a:off x="4952638" y="56013"/>
        <a:ext cx="270455" cy="270455"/>
      </dsp:txXfrm>
    </dsp:sp>
    <dsp:sp modelId="{CCA8187B-C56D-4D59-AF5C-85DADBBCA022}">
      <dsp:nvSpPr>
        <dsp:cNvPr id="0" name=""/>
        <dsp:cNvSpPr/>
      </dsp:nvSpPr>
      <dsp:spPr>
        <a:xfrm>
          <a:off x="4574040" y="548080"/>
          <a:ext cx="1027651" cy="89208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062" tIns="165100" rIns="8106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Testing</a:t>
          </a:r>
        </a:p>
      </dsp:txBody>
      <dsp:txXfrm>
        <a:off x="4574040" y="726497"/>
        <a:ext cx="1027651" cy="713667"/>
      </dsp:txXfrm>
    </dsp:sp>
    <dsp:sp modelId="{E9E443A8-B84C-4352-ACC0-4D229152D660}">
      <dsp:nvSpPr>
        <dsp:cNvPr id="0" name=""/>
        <dsp:cNvSpPr/>
      </dsp:nvSpPr>
      <dsp:spPr>
        <a:xfrm>
          <a:off x="5715875" y="191204"/>
          <a:ext cx="513825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A2457F-AFFD-43E4-96D8-BDD3B6D090EE}">
      <dsp:nvSpPr>
        <dsp:cNvPr id="0" name=""/>
        <dsp:cNvSpPr/>
      </dsp:nvSpPr>
      <dsp:spPr>
        <a:xfrm>
          <a:off x="6038460" y="0"/>
          <a:ext cx="382481" cy="3824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42" tIns="14842" rIns="14842" bIns="14842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6</a:t>
          </a:r>
        </a:p>
      </dsp:txBody>
      <dsp:txXfrm>
        <a:off x="6094473" y="56013"/>
        <a:ext cx="270455" cy="270455"/>
      </dsp:txXfrm>
    </dsp:sp>
    <dsp:sp modelId="{2A6ECE9E-C59F-4E28-B3EA-5C1DFF4BA882}">
      <dsp:nvSpPr>
        <dsp:cNvPr id="0" name=""/>
        <dsp:cNvSpPr/>
      </dsp:nvSpPr>
      <dsp:spPr>
        <a:xfrm>
          <a:off x="5715875" y="548080"/>
          <a:ext cx="1027651" cy="892084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062" tIns="165100" rIns="81062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Implementation</a:t>
          </a:r>
        </a:p>
      </dsp:txBody>
      <dsp:txXfrm>
        <a:off x="5715875" y="726497"/>
        <a:ext cx="1027651" cy="7136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26479-5FEF-48F3-8A7C-6D6677EB3016}">
      <dsp:nvSpPr>
        <dsp:cNvPr id="0" name=""/>
        <dsp:cNvSpPr/>
      </dsp:nvSpPr>
      <dsp:spPr>
        <a:xfrm>
          <a:off x="1261" y="372582"/>
          <a:ext cx="2952236" cy="147611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Technical Growth &amp; Problem Solving</a:t>
          </a:r>
        </a:p>
      </dsp:txBody>
      <dsp:txXfrm>
        <a:off x="44495" y="415816"/>
        <a:ext cx="2865768" cy="1389650"/>
      </dsp:txXfrm>
    </dsp:sp>
    <dsp:sp modelId="{5EE33899-3BAF-4743-81F5-0F81246340DD}">
      <dsp:nvSpPr>
        <dsp:cNvPr id="0" name=""/>
        <dsp:cNvSpPr/>
      </dsp:nvSpPr>
      <dsp:spPr>
        <a:xfrm>
          <a:off x="296485" y="1848700"/>
          <a:ext cx="295223" cy="1107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088"/>
              </a:lnTo>
              <a:lnTo>
                <a:pt x="295223" y="1107088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1FA35A-6B92-4325-92EA-AFA20F44862E}">
      <dsp:nvSpPr>
        <dsp:cNvPr id="0" name=""/>
        <dsp:cNvSpPr/>
      </dsp:nvSpPr>
      <dsp:spPr>
        <a:xfrm>
          <a:off x="591708" y="2217730"/>
          <a:ext cx="2361788" cy="14761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Full stack integration, database management, debugging</a:t>
          </a:r>
        </a:p>
      </dsp:txBody>
      <dsp:txXfrm>
        <a:off x="634942" y="2260964"/>
        <a:ext cx="2275320" cy="1389650"/>
      </dsp:txXfrm>
    </dsp:sp>
    <dsp:sp modelId="{D796D048-5AE1-44A5-9056-DE9AFB0B5373}">
      <dsp:nvSpPr>
        <dsp:cNvPr id="0" name=""/>
        <dsp:cNvSpPr/>
      </dsp:nvSpPr>
      <dsp:spPr>
        <a:xfrm>
          <a:off x="3691556" y="372582"/>
          <a:ext cx="2952236" cy="147611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Team Dynamics &amp; Collaboration</a:t>
          </a:r>
        </a:p>
      </dsp:txBody>
      <dsp:txXfrm>
        <a:off x="3734790" y="415816"/>
        <a:ext cx="2865768" cy="1389650"/>
      </dsp:txXfrm>
    </dsp:sp>
    <dsp:sp modelId="{68C677E4-47FB-4ECC-BA43-D7465665D4C0}">
      <dsp:nvSpPr>
        <dsp:cNvPr id="0" name=""/>
        <dsp:cNvSpPr/>
      </dsp:nvSpPr>
      <dsp:spPr>
        <a:xfrm>
          <a:off x="3986780" y="1848700"/>
          <a:ext cx="295223" cy="1107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088"/>
              </a:lnTo>
              <a:lnTo>
                <a:pt x="295223" y="1107088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F0475F-2E81-49B5-B24C-5BF959431376}">
      <dsp:nvSpPr>
        <dsp:cNvPr id="0" name=""/>
        <dsp:cNvSpPr/>
      </dsp:nvSpPr>
      <dsp:spPr>
        <a:xfrm>
          <a:off x="4282004" y="2217730"/>
          <a:ext cx="2361788" cy="14761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Backend-frontend connection, communication, version control</a:t>
          </a:r>
        </a:p>
      </dsp:txBody>
      <dsp:txXfrm>
        <a:off x="4325238" y="2260964"/>
        <a:ext cx="2275320" cy="1389650"/>
      </dsp:txXfrm>
    </dsp:sp>
    <dsp:sp modelId="{4F62ED47-EAD6-43D3-A27F-B4C52AC97E16}">
      <dsp:nvSpPr>
        <dsp:cNvPr id="0" name=""/>
        <dsp:cNvSpPr/>
      </dsp:nvSpPr>
      <dsp:spPr>
        <a:xfrm>
          <a:off x="7381852" y="372582"/>
          <a:ext cx="2952236" cy="147611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SDLC &amp; Project Management</a:t>
          </a:r>
        </a:p>
      </dsp:txBody>
      <dsp:txXfrm>
        <a:off x="7425086" y="415816"/>
        <a:ext cx="2865768" cy="1389650"/>
      </dsp:txXfrm>
    </dsp:sp>
    <dsp:sp modelId="{6BAA86A7-3784-4DC4-901E-5A1A56E4E6A8}">
      <dsp:nvSpPr>
        <dsp:cNvPr id="0" name=""/>
        <dsp:cNvSpPr/>
      </dsp:nvSpPr>
      <dsp:spPr>
        <a:xfrm>
          <a:off x="7677075" y="1848700"/>
          <a:ext cx="295223" cy="1107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7088"/>
              </a:lnTo>
              <a:lnTo>
                <a:pt x="295223" y="1107088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895F1-70E8-4E99-A7BE-B92595296785}">
      <dsp:nvSpPr>
        <dsp:cNvPr id="0" name=""/>
        <dsp:cNvSpPr/>
      </dsp:nvSpPr>
      <dsp:spPr>
        <a:xfrm>
          <a:off x="7972299" y="2217730"/>
          <a:ext cx="2361788" cy="147611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Scope management, QA testing</a:t>
          </a:r>
        </a:p>
      </dsp:txBody>
      <dsp:txXfrm>
        <a:off x="8015533" y="2260964"/>
        <a:ext cx="2275320" cy="13896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61DC7-EF72-4A22-BAB2-C9E46BD47661}">
      <dsp:nvSpPr>
        <dsp:cNvPr id="0" name=""/>
        <dsp:cNvSpPr/>
      </dsp:nvSpPr>
      <dsp:spPr>
        <a:xfrm>
          <a:off x="0" y="3725"/>
          <a:ext cx="7536203" cy="7935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D702CC-8F2D-4A79-9732-CB08EAEC7960}">
      <dsp:nvSpPr>
        <dsp:cNvPr id="0" name=""/>
        <dsp:cNvSpPr/>
      </dsp:nvSpPr>
      <dsp:spPr>
        <a:xfrm>
          <a:off x="240052" y="182276"/>
          <a:ext cx="436458" cy="4364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02275-4C22-44EA-A2C7-74C2F7269A88}">
      <dsp:nvSpPr>
        <dsp:cNvPr id="0" name=""/>
        <dsp:cNvSpPr/>
      </dsp:nvSpPr>
      <dsp:spPr>
        <a:xfrm>
          <a:off x="916562" y="3725"/>
          <a:ext cx="6619640" cy="793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5" tIns="83985" rIns="83985" bIns="839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Instant Fund Management</a:t>
          </a:r>
        </a:p>
      </dsp:txBody>
      <dsp:txXfrm>
        <a:off x="916562" y="3725"/>
        <a:ext cx="6619640" cy="793560"/>
      </dsp:txXfrm>
    </dsp:sp>
    <dsp:sp modelId="{80D877D6-BB76-4BA4-BACE-5F1418A4CF01}">
      <dsp:nvSpPr>
        <dsp:cNvPr id="0" name=""/>
        <dsp:cNvSpPr/>
      </dsp:nvSpPr>
      <dsp:spPr>
        <a:xfrm>
          <a:off x="0" y="995676"/>
          <a:ext cx="7536203" cy="7935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0B4DF-8966-43F2-9F62-591EA53955B1}">
      <dsp:nvSpPr>
        <dsp:cNvPr id="0" name=""/>
        <dsp:cNvSpPr/>
      </dsp:nvSpPr>
      <dsp:spPr>
        <a:xfrm>
          <a:off x="240052" y="1174227"/>
          <a:ext cx="436458" cy="4364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382B5-6F3E-4755-A3EE-EB7BA3C02F8F}">
      <dsp:nvSpPr>
        <dsp:cNvPr id="0" name=""/>
        <dsp:cNvSpPr/>
      </dsp:nvSpPr>
      <dsp:spPr>
        <a:xfrm>
          <a:off x="916562" y="995676"/>
          <a:ext cx="6619640" cy="793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5" tIns="83985" rIns="83985" bIns="839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Password Encryption</a:t>
          </a:r>
        </a:p>
      </dsp:txBody>
      <dsp:txXfrm>
        <a:off x="916562" y="995676"/>
        <a:ext cx="6619640" cy="793560"/>
      </dsp:txXfrm>
    </dsp:sp>
    <dsp:sp modelId="{0C8B7BAB-0626-46BE-A030-405ADE24937B}">
      <dsp:nvSpPr>
        <dsp:cNvPr id="0" name=""/>
        <dsp:cNvSpPr/>
      </dsp:nvSpPr>
      <dsp:spPr>
        <a:xfrm>
          <a:off x="0" y="1987626"/>
          <a:ext cx="7536203" cy="7935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B3D233-950C-4AE8-B309-AD8413000BA8}">
      <dsp:nvSpPr>
        <dsp:cNvPr id="0" name=""/>
        <dsp:cNvSpPr/>
      </dsp:nvSpPr>
      <dsp:spPr>
        <a:xfrm>
          <a:off x="240052" y="2166177"/>
          <a:ext cx="436458" cy="4364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628B9-E2BF-4948-B79A-CCBF12C5DE5E}">
      <dsp:nvSpPr>
        <dsp:cNvPr id="0" name=""/>
        <dsp:cNvSpPr/>
      </dsp:nvSpPr>
      <dsp:spPr>
        <a:xfrm>
          <a:off x="916562" y="1987626"/>
          <a:ext cx="6619640" cy="793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5" tIns="83985" rIns="83985" bIns="839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Account Lockdown</a:t>
          </a:r>
        </a:p>
      </dsp:txBody>
      <dsp:txXfrm>
        <a:off x="916562" y="1987626"/>
        <a:ext cx="6619640" cy="793560"/>
      </dsp:txXfrm>
    </dsp:sp>
    <dsp:sp modelId="{82FE041D-BBB1-4B03-9440-80016A877B37}">
      <dsp:nvSpPr>
        <dsp:cNvPr id="0" name=""/>
        <dsp:cNvSpPr/>
      </dsp:nvSpPr>
      <dsp:spPr>
        <a:xfrm>
          <a:off x="0" y="2979577"/>
          <a:ext cx="7536203" cy="7935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2D37FD-A8E2-45D5-B7FD-B6700965A3B6}">
      <dsp:nvSpPr>
        <dsp:cNvPr id="0" name=""/>
        <dsp:cNvSpPr/>
      </dsp:nvSpPr>
      <dsp:spPr>
        <a:xfrm>
          <a:off x="240052" y="3158128"/>
          <a:ext cx="436458" cy="4364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8076C-4E51-480F-AB69-32EDEA2636DB}">
      <dsp:nvSpPr>
        <dsp:cNvPr id="0" name=""/>
        <dsp:cNvSpPr/>
      </dsp:nvSpPr>
      <dsp:spPr>
        <a:xfrm>
          <a:off x="916562" y="2979577"/>
          <a:ext cx="6619640" cy="793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5" tIns="83985" rIns="83985" bIns="839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Real-time User Location Display</a:t>
          </a:r>
        </a:p>
      </dsp:txBody>
      <dsp:txXfrm>
        <a:off x="916562" y="2979577"/>
        <a:ext cx="6619640" cy="793560"/>
      </dsp:txXfrm>
    </dsp:sp>
    <dsp:sp modelId="{8854BD53-5638-49B9-8DF5-AB151883ADBF}">
      <dsp:nvSpPr>
        <dsp:cNvPr id="0" name=""/>
        <dsp:cNvSpPr/>
      </dsp:nvSpPr>
      <dsp:spPr>
        <a:xfrm>
          <a:off x="0" y="3971527"/>
          <a:ext cx="7536203" cy="79356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17D5F-4E32-4EA5-891D-E61D685F9DC2}">
      <dsp:nvSpPr>
        <dsp:cNvPr id="0" name=""/>
        <dsp:cNvSpPr/>
      </dsp:nvSpPr>
      <dsp:spPr>
        <a:xfrm>
          <a:off x="240052" y="4150079"/>
          <a:ext cx="436458" cy="43645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C8D56-6C63-43EC-8E81-2C1ECF0A449A}">
      <dsp:nvSpPr>
        <dsp:cNvPr id="0" name=""/>
        <dsp:cNvSpPr/>
      </dsp:nvSpPr>
      <dsp:spPr>
        <a:xfrm>
          <a:off x="916562" y="3971527"/>
          <a:ext cx="6619640" cy="793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5" tIns="83985" rIns="83985" bIns="8398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Dynamic Map Interactions</a:t>
          </a:r>
        </a:p>
      </dsp:txBody>
      <dsp:txXfrm>
        <a:off x="916562" y="3971527"/>
        <a:ext cx="6619640" cy="793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diagramData" Target="../diagrams/data2.xml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microsoft.com/office/2007/relationships/diagramDrawing" Target="../diagrams/drawing2.xml"/><Relationship Id="rId5" Type="http://schemas.openxmlformats.org/officeDocument/2006/relationships/image" Target="../media/image12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11.png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642772-2521-3FAB-B405-4D946823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8747" y="1548606"/>
            <a:ext cx="3473179" cy="2241755"/>
          </a:xfrm>
        </p:spPr>
        <p:txBody>
          <a:bodyPr>
            <a:normAutofit/>
          </a:bodyPr>
          <a:lstStyle/>
          <a:p>
            <a:pPr algn="l"/>
            <a:r>
              <a:rPr lang="en-US" sz="5100"/>
              <a:t>Wildcat Credit Union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8746" y="3916909"/>
            <a:ext cx="3473180" cy="118458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/>
              <a:t>Alex Ryse, Garrett Kraxberger, Victoria Cendejas Garibay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7B4D134-F2A8-4733-4174-4D2C3C147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423" y="646981"/>
            <a:ext cx="7251142" cy="556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650BC-9A54-45E1-4A58-A91BD9FC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C400D30B-3EDA-0466-70E8-D5CE283A5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Help">
            <a:extLst>
              <a:ext uri="{FF2B5EF4-FFF2-40B4-BE49-F238E27FC236}">
                <a16:creationId xmlns:a16="http://schemas.microsoft.com/office/drawing/2014/main" id="{CC2662DF-5A2A-4C9A-8C6A-B6E1DDF35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1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B8EA0-E238-75BE-C2BF-B50FF6DA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68D98-60BA-6BE3-D1E3-96741CCE2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Development Process</a:t>
            </a:r>
          </a:p>
          <a:p>
            <a:r>
              <a:rPr lang="en-US" dirty="0"/>
              <a:t>Key Learnings &amp; Reflections</a:t>
            </a:r>
          </a:p>
          <a:p>
            <a:r>
              <a:rPr lang="en-US" dirty="0"/>
              <a:t>Tech Stack</a:t>
            </a:r>
          </a:p>
          <a:p>
            <a:r>
              <a:rPr lang="en-US" dirty="0"/>
              <a:t>Tools &amp; Integrations</a:t>
            </a:r>
          </a:p>
          <a:p>
            <a:r>
              <a:rPr lang="en-US" dirty="0"/>
              <a:t>Key Features</a:t>
            </a:r>
          </a:p>
          <a:p>
            <a:r>
              <a:rPr lang="en-US" dirty="0"/>
              <a:t>Live Demo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1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712AA-CB6A-C5C1-C17D-C7093B46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Introduction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052328D-0A73-A54C-08E7-0E5174841D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130081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947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3FCDA63-538C-4FB3-911D-7DF75B599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1" name="Picture 30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81FD96A-465A-512C-6830-53E3AE388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36" y="287430"/>
            <a:ext cx="4758906" cy="1696762"/>
          </a:xfrm>
          <a:prstGeom prst="rect">
            <a:avLst/>
          </a:prstGeom>
        </p:spPr>
      </p:pic>
      <p:pic>
        <p:nvPicPr>
          <p:cNvPr id="6" name="Picture 5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31D52923-0BC4-26B1-B00A-6F844AF1F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8640" y="549792"/>
            <a:ext cx="3276321" cy="2326762"/>
          </a:xfrm>
          <a:prstGeom prst="rect">
            <a:avLst/>
          </a:prstGeo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A7ED7A8-8AFC-CE4D-4633-C4BEAFA2A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110" y="3229101"/>
            <a:ext cx="3728347" cy="2812672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0F36B17-8009-453B-9C49-36A9D6F9D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765387 w 12192000"/>
              <a:gd name="connsiteY0" fmla="*/ 552984 h 6858000"/>
              <a:gd name="connsiteX1" fmla="*/ 5743549 w 12192000"/>
              <a:gd name="connsiteY1" fmla="*/ 567982 h 6858000"/>
              <a:gd name="connsiteX2" fmla="*/ 5865186 w 12192000"/>
              <a:gd name="connsiteY2" fmla="*/ 624212 h 6858000"/>
              <a:gd name="connsiteX3" fmla="*/ 5674970 w 12192000"/>
              <a:gd name="connsiteY3" fmla="*/ 594618 h 6858000"/>
              <a:gd name="connsiteX4" fmla="*/ 5671722 w 12192000"/>
              <a:gd name="connsiteY4" fmla="*/ 613739 h 6858000"/>
              <a:gd name="connsiteX5" fmla="*/ 5887746 w 12192000"/>
              <a:gd name="connsiteY5" fmla="*/ 686133 h 6858000"/>
              <a:gd name="connsiteX6" fmla="*/ 5868434 w 12192000"/>
              <a:gd name="connsiteY6" fmla="*/ 697289 h 6858000"/>
              <a:gd name="connsiteX7" fmla="*/ 5753657 w 12192000"/>
              <a:gd name="connsiteY7" fmla="*/ 669287 h 6858000"/>
              <a:gd name="connsiteX8" fmla="*/ 5730555 w 12192000"/>
              <a:gd name="connsiteY8" fmla="*/ 676572 h 6858000"/>
              <a:gd name="connsiteX9" fmla="*/ 5741924 w 12192000"/>
              <a:gd name="connsiteY9" fmla="*/ 710491 h 6858000"/>
              <a:gd name="connsiteX10" fmla="*/ 5791735 w 12192000"/>
              <a:gd name="connsiteY10" fmla="*/ 723695 h 6858000"/>
              <a:gd name="connsiteX11" fmla="*/ 5869339 w 12192000"/>
              <a:gd name="connsiteY11" fmla="*/ 803376 h 6858000"/>
              <a:gd name="connsiteX12" fmla="*/ 5751851 w 12192000"/>
              <a:gd name="connsiteY12" fmla="*/ 793813 h 6858000"/>
              <a:gd name="connsiteX13" fmla="*/ 5731096 w 12192000"/>
              <a:gd name="connsiteY13" fmla="*/ 813164 h 6858000"/>
              <a:gd name="connsiteX14" fmla="*/ 5723155 w 12192000"/>
              <a:gd name="connsiteY14" fmla="*/ 838206 h 6858000"/>
              <a:gd name="connsiteX15" fmla="*/ 5677677 w 12192000"/>
              <a:gd name="connsiteY15" fmla="*/ 858922 h 6858000"/>
              <a:gd name="connsiteX16" fmla="*/ 5749146 w 12192000"/>
              <a:gd name="connsiteY16" fmla="*/ 882143 h 6858000"/>
              <a:gd name="connsiteX17" fmla="*/ 5672804 w 12192000"/>
              <a:gd name="connsiteY17" fmla="*/ 882143 h 6858000"/>
              <a:gd name="connsiteX18" fmla="*/ 5626987 w 12192000"/>
              <a:gd name="connsiteY18" fmla="*/ 862565 h 6858000"/>
              <a:gd name="connsiteX19" fmla="*/ 5611575 w 12192000"/>
              <a:gd name="connsiteY19" fmla="*/ 860624 h 6858000"/>
              <a:gd name="connsiteX20" fmla="*/ 5629275 w 12192000"/>
              <a:gd name="connsiteY20" fmla="*/ 904875 h 6858000"/>
              <a:gd name="connsiteX21" fmla="*/ 5648325 w 12192000"/>
              <a:gd name="connsiteY21" fmla="*/ 981075 h 6858000"/>
              <a:gd name="connsiteX22" fmla="*/ 5646577 w 12192000"/>
              <a:gd name="connsiteY22" fmla="*/ 1001285 h 6858000"/>
              <a:gd name="connsiteX23" fmla="*/ 5653179 w 12192000"/>
              <a:gd name="connsiteY23" fmla="*/ 1004447 h 6858000"/>
              <a:gd name="connsiteX24" fmla="*/ 5710342 w 12192000"/>
              <a:gd name="connsiteY24" fmla="*/ 1041501 h 6858000"/>
              <a:gd name="connsiteX25" fmla="*/ 5685076 w 12192000"/>
              <a:gd name="connsiteY25" fmla="*/ 1084982 h 6858000"/>
              <a:gd name="connsiteX26" fmla="*/ 5788666 w 12192000"/>
              <a:gd name="connsiteY26" fmla="*/ 1132334 h 6858000"/>
              <a:gd name="connsiteX27" fmla="*/ 5814113 w 12192000"/>
              <a:gd name="connsiteY27" fmla="*/ 1179230 h 6858000"/>
              <a:gd name="connsiteX28" fmla="*/ 5782171 w 12192000"/>
              <a:gd name="connsiteY28" fmla="*/ 1175133 h 6858000"/>
              <a:gd name="connsiteX29" fmla="*/ 5754739 w 12192000"/>
              <a:gd name="connsiteY29" fmla="*/ 1184011 h 6858000"/>
              <a:gd name="connsiteX30" fmla="*/ 5766109 w 12192000"/>
              <a:gd name="connsiteY30" fmla="*/ 1243656 h 6858000"/>
              <a:gd name="connsiteX31" fmla="*/ 5912470 w 12192000"/>
              <a:gd name="connsiteY31" fmla="*/ 1320604 h 6858000"/>
              <a:gd name="connsiteX32" fmla="*/ 5925644 w 12192000"/>
              <a:gd name="connsiteY32" fmla="*/ 1345645 h 6858000"/>
              <a:gd name="connsiteX33" fmla="*/ 5908138 w 12192000"/>
              <a:gd name="connsiteY33" fmla="*/ 1363402 h 6858000"/>
              <a:gd name="connsiteX34" fmla="*/ 5860855 w 12192000"/>
              <a:gd name="connsiteY34" fmla="*/ 1372508 h 6858000"/>
              <a:gd name="connsiteX35" fmla="*/ 5927087 w 12192000"/>
              <a:gd name="connsiteY35" fmla="*/ 1457878 h 6858000"/>
              <a:gd name="connsiteX36" fmla="*/ 5951271 w 12192000"/>
              <a:gd name="connsiteY36" fmla="*/ 1481553 h 6858000"/>
              <a:gd name="connsiteX37" fmla="*/ 5992599 w 12192000"/>
              <a:gd name="connsiteY37" fmla="*/ 1518207 h 6858000"/>
              <a:gd name="connsiteX38" fmla="*/ 5993321 w 12192000"/>
              <a:gd name="connsiteY38" fmla="*/ 1529362 h 6858000"/>
              <a:gd name="connsiteX39" fmla="*/ 5937015 w 12192000"/>
              <a:gd name="connsiteY39" fmla="*/ 1568746 h 6858000"/>
              <a:gd name="connsiteX40" fmla="*/ 5835410 w 12192000"/>
              <a:gd name="connsiteY40" fmla="*/ 1558045 h 6858000"/>
              <a:gd name="connsiteX41" fmla="*/ 5985561 w 12192000"/>
              <a:gd name="connsiteY41" fmla="*/ 1616780 h 6858000"/>
              <a:gd name="connsiteX42" fmla="*/ 5499552 w 12192000"/>
              <a:gd name="connsiteY42" fmla="*/ 1476774 h 6858000"/>
              <a:gd name="connsiteX43" fmla="*/ 5530593 w 12192000"/>
              <a:gd name="connsiteY43" fmla="*/ 1513425 h 6858000"/>
              <a:gd name="connsiteX44" fmla="*/ 5700597 w 12192000"/>
              <a:gd name="connsiteY44" fmla="*/ 1609949 h 6858000"/>
              <a:gd name="connsiteX45" fmla="*/ 5748782 w 12192000"/>
              <a:gd name="connsiteY45" fmla="*/ 1670507 h 6858000"/>
              <a:gd name="connsiteX46" fmla="*/ 5799315 w 12192000"/>
              <a:gd name="connsiteY46" fmla="*/ 1703970 h 6858000"/>
              <a:gd name="connsiteX47" fmla="*/ 5870240 w 12192000"/>
              <a:gd name="connsiteY47" fmla="*/ 1703289 h 6858000"/>
              <a:gd name="connsiteX48" fmla="*/ 5920591 w 12192000"/>
              <a:gd name="connsiteY48" fmla="*/ 1754738 h 6858000"/>
              <a:gd name="connsiteX49" fmla="*/ 5868074 w 12192000"/>
              <a:gd name="connsiteY49" fmla="*/ 1765665 h 6858000"/>
              <a:gd name="connsiteX50" fmla="*/ 5806533 w 12192000"/>
              <a:gd name="connsiteY50" fmla="*/ 1757242 h 6858000"/>
              <a:gd name="connsiteX51" fmla="*/ 5673706 w 12192000"/>
              <a:gd name="connsiteY51" fmla="*/ 1759972 h 6858000"/>
              <a:gd name="connsiteX52" fmla="*/ 5597548 w 12192000"/>
              <a:gd name="connsiteY52" fmla="*/ 1769990 h 6858000"/>
              <a:gd name="connsiteX53" fmla="*/ 5422491 w 12192000"/>
              <a:gd name="connsiteY53" fmla="*/ 1752916 h 6858000"/>
              <a:gd name="connsiteX54" fmla="*/ 5432778 w 12192000"/>
              <a:gd name="connsiteY54" fmla="*/ 1796626 h 6858000"/>
              <a:gd name="connsiteX55" fmla="*/ 5426281 w 12192000"/>
              <a:gd name="connsiteY55" fmla="*/ 1834644 h 6858000"/>
              <a:gd name="connsiteX56" fmla="*/ 5423754 w 12192000"/>
              <a:gd name="connsiteY56" fmla="*/ 1917282 h 6858000"/>
              <a:gd name="connsiteX57" fmla="*/ 5425378 w 12192000"/>
              <a:gd name="connsiteY57" fmla="*/ 1930714 h 6858000"/>
              <a:gd name="connsiteX58" fmla="*/ 5386217 w 12192000"/>
              <a:gd name="connsiteY58" fmla="*/ 1939365 h 6858000"/>
              <a:gd name="connsiteX59" fmla="*/ 5619566 w 12192000"/>
              <a:gd name="connsiteY59" fmla="*/ 2111243 h 6858000"/>
              <a:gd name="connsiteX60" fmla="*/ 5463640 w 12192000"/>
              <a:gd name="connsiteY60" fmla="*/ 2067533 h 6858000"/>
              <a:gd name="connsiteX61" fmla="*/ 5442523 w 12192000"/>
              <a:gd name="connsiteY61" fmla="*/ 2139700 h 6858000"/>
              <a:gd name="connsiteX62" fmla="*/ 5515794 w 12192000"/>
              <a:gd name="connsiteY62" fmla="*/ 2203898 h 6858000"/>
              <a:gd name="connsiteX63" fmla="*/ 5542865 w 12192000"/>
              <a:gd name="connsiteY63" fmla="*/ 2330929 h 6858000"/>
              <a:gd name="connsiteX64" fmla="*/ 5529691 w 12192000"/>
              <a:gd name="connsiteY64" fmla="*/ 2447031 h 6858000"/>
              <a:gd name="connsiteX65" fmla="*/ 5498289 w 12192000"/>
              <a:gd name="connsiteY65" fmla="*/ 2483910 h 6858000"/>
              <a:gd name="connsiteX66" fmla="*/ 5452810 w 12192000"/>
              <a:gd name="connsiteY66" fmla="*/ 2550157 h 6858000"/>
              <a:gd name="connsiteX67" fmla="*/ 5424658 w 12192000"/>
              <a:gd name="connsiteY67" fmla="*/ 2591135 h 6858000"/>
              <a:gd name="connsiteX68" fmla="*/ 5326841 w 12192000"/>
              <a:gd name="connsiteY68" fmla="*/ 2575200 h 6858000"/>
              <a:gd name="connsiteX69" fmla="*/ 5457322 w 12192000"/>
              <a:gd name="connsiteY69" fmla="*/ 2679238 h 6858000"/>
              <a:gd name="connsiteX70" fmla="*/ 5351566 w 12192000"/>
              <a:gd name="connsiteY70" fmla="*/ 2666261 h 6858000"/>
              <a:gd name="connsiteX71" fmla="*/ 5317096 w 12192000"/>
              <a:gd name="connsiteY71" fmla="*/ 2673546 h 6858000"/>
              <a:gd name="connsiteX72" fmla="*/ 5336768 w 12192000"/>
              <a:gd name="connsiteY72" fmla="*/ 2707238 h 6858000"/>
              <a:gd name="connsiteX73" fmla="*/ 5414369 w 12192000"/>
              <a:gd name="connsiteY73" fmla="*/ 2764378 h 6858000"/>
              <a:gd name="connsiteX74" fmla="*/ 5574268 w 12192000"/>
              <a:gd name="connsiteY74" fmla="*/ 2919184 h 6858000"/>
              <a:gd name="connsiteX75" fmla="*/ 5419422 w 12192000"/>
              <a:gd name="connsiteY75" fmla="*/ 2848157 h 6858000"/>
              <a:gd name="connsiteX76" fmla="*/ 5582568 w 12192000"/>
              <a:gd name="connsiteY76" fmla="*/ 3007285 h 6858000"/>
              <a:gd name="connsiteX77" fmla="*/ 5618844 w 12192000"/>
              <a:gd name="connsiteY77" fmla="*/ 3060100 h 6858000"/>
              <a:gd name="connsiteX78" fmla="*/ 5692115 w 12192000"/>
              <a:gd name="connsiteY78" fmla="*/ 3191228 h 6858000"/>
              <a:gd name="connsiteX79" fmla="*/ 5688506 w 12192000"/>
              <a:gd name="connsiteY79" fmla="*/ 3206025 h 6858000"/>
              <a:gd name="connsiteX80" fmla="*/ 5603864 w 12192000"/>
              <a:gd name="connsiteY80" fmla="*/ 3184854 h 6858000"/>
              <a:gd name="connsiteX81" fmla="*/ 5713591 w 12192000"/>
              <a:gd name="connsiteY81" fmla="*/ 3295040 h 6858000"/>
              <a:gd name="connsiteX82" fmla="*/ 5826927 w 12192000"/>
              <a:gd name="connsiteY82" fmla="*/ 3379724 h 6858000"/>
              <a:gd name="connsiteX83" fmla="*/ 5746436 w 12192000"/>
              <a:gd name="connsiteY83" fmla="*/ 3366750 h 6858000"/>
              <a:gd name="connsiteX84" fmla="*/ 5635807 w 12192000"/>
              <a:gd name="connsiteY84" fmla="*/ 3318259 h 6858000"/>
              <a:gd name="connsiteX85" fmla="*/ 5597367 w 12192000"/>
              <a:gd name="connsiteY85" fmla="*/ 3336472 h 6858000"/>
              <a:gd name="connsiteX86" fmla="*/ 5702221 w 12192000"/>
              <a:gd name="connsiteY86" fmla="*/ 3416605 h 6858000"/>
              <a:gd name="connsiteX87" fmla="*/ 5762317 w 12192000"/>
              <a:gd name="connsiteY87" fmla="*/ 3453714 h 6858000"/>
              <a:gd name="connsiteX88" fmla="*/ 5786319 w 12192000"/>
              <a:gd name="connsiteY88" fmla="*/ 3482169 h 6858000"/>
              <a:gd name="connsiteX89" fmla="*/ 5854901 w 12192000"/>
              <a:gd name="connsiteY89" fmla="*/ 3583703 h 6858000"/>
              <a:gd name="connsiteX90" fmla="*/ 6056305 w 12192000"/>
              <a:gd name="connsiteY90" fmla="*/ 3694570 h 6858000"/>
              <a:gd name="connsiteX91" fmla="*/ 6244716 w 12192000"/>
              <a:gd name="connsiteY91" fmla="*/ 3832301 h 6858000"/>
              <a:gd name="connsiteX92" fmla="*/ 6391802 w 12192000"/>
              <a:gd name="connsiteY92" fmla="*/ 3918125 h 6858000"/>
              <a:gd name="connsiteX93" fmla="*/ 6763572 w 12192000"/>
              <a:gd name="connsiteY93" fmla="*/ 4028537 h 6858000"/>
              <a:gd name="connsiteX94" fmla="*/ 8173592 w 12192000"/>
              <a:gd name="connsiteY94" fmla="*/ 3279560 h 6858000"/>
              <a:gd name="connsiteX95" fmla="*/ 8191458 w 12192000"/>
              <a:gd name="connsiteY95" fmla="*/ 3257248 h 6858000"/>
              <a:gd name="connsiteX96" fmla="*/ 8259856 w 12192000"/>
              <a:gd name="connsiteY96" fmla="*/ 3173245 h 6858000"/>
              <a:gd name="connsiteX97" fmla="*/ 8317969 w 12192000"/>
              <a:gd name="connsiteY97" fmla="*/ 3097663 h 6858000"/>
              <a:gd name="connsiteX98" fmla="*/ 8287650 w 12192000"/>
              <a:gd name="connsiteY98" fmla="*/ 3072166 h 6858000"/>
              <a:gd name="connsiteX99" fmla="*/ 8328617 w 12192000"/>
              <a:gd name="connsiteY99" fmla="*/ 3000000 h 6858000"/>
              <a:gd name="connsiteX100" fmla="*/ 8458917 w 12192000"/>
              <a:gd name="connsiteY100" fmla="*/ 2777583 h 6858000"/>
              <a:gd name="connsiteX101" fmla="*/ 8516125 w 12192000"/>
              <a:gd name="connsiteY101" fmla="*/ 2728639 h 6858000"/>
              <a:gd name="connsiteX102" fmla="*/ 8585788 w 12192000"/>
              <a:gd name="connsiteY102" fmla="*/ 2605478 h 6858000"/>
              <a:gd name="connsiteX103" fmla="*/ 8595714 w 12192000"/>
              <a:gd name="connsiteY103" fmla="*/ 2577023 h 6858000"/>
              <a:gd name="connsiteX104" fmla="*/ 8581457 w 12192000"/>
              <a:gd name="connsiteY104" fmla="*/ 2540823 h 6858000"/>
              <a:gd name="connsiteX105" fmla="*/ 8570809 w 12192000"/>
              <a:gd name="connsiteY105" fmla="*/ 2504399 h 6858000"/>
              <a:gd name="connsiteX106" fmla="*/ 8584705 w 12192000"/>
              <a:gd name="connsiteY106" fmla="*/ 2493699 h 6858000"/>
              <a:gd name="connsiteX107" fmla="*/ 8674038 w 12192000"/>
              <a:gd name="connsiteY107" fmla="*/ 2475260 h 6858000"/>
              <a:gd name="connsiteX108" fmla="*/ 8622243 w 12192000"/>
              <a:gd name="connsiteY108" fmla="*/ 2406054 h 6858000"/>
              <a:gd name="connsiteX109" fmla="*/ 8530925 w 12192000"/>
              <a:gd name="connsiteY109" fmla="*/ 2302926 h 6858000"/>
              <a:gd name="connsiteX110" fmla="*/ 8489417 w 12192000"/>
              <a:gd name="connsiteY110" fmla="*/ 2229622 h 6858000"/>
              <a:gd name="connsiteX111" fmla="*/ 8484543 w 12192000"/>
              <a:gd name="connsiteY111" fmla="*/ 2164058 h 6858000"/>
              <a:gd name="connsiteX112" fmla="*/ 8402970 w 12192000"/>
              <a:gd name="connsiteY112" fmla="*/ 2125358 h 6858000"/>
              <a:gd name="connsiteX113" fmla="*/ 8479670 w 12192000"/>
              <a:gd name="connsiteY113" fmla="*/ 1986716 h 6858000"/>
              <a:gd name="connsiteX114" fmla="*/ 8487432 w 12192000"/>
              <a:gd name="connsiteY114" fmla="*/ 1958032 h 6858000"/>
              <a:gd name="connsiteX115" fmla="*/ 8441412 w 12192000"/>
              <a:gd name="connsiteY115" fmla="*/ 1855361 h 6858000"/>
              <a:gd name="connsiteX116" fmla="*/ 8433831 w 12192000"/>
              <a:gd name="connsiteY116" fmla="*/ 1838969 h 6858000"/>
              <a:gd name="connsiteX117" fmla="*/ 8416868 w 12192000"/>
              <a:gd name="connsiteY117" fmla="*/ 1806187 h 6858000"/>
              <a:gd name="connsiteX118" fmla="*/ 8368140 w 12192000"/>
              <a:gd name="connsiteY118" fmla="*/ 1798219 h 6858000"/>
              <a:gd name="connsiteX119" fmla="*/ 8393405 w 12192000"/>
              <a:gd name="connsiteY119" fmla="*/ 1774999 h 6858000"/>
              <a:gd name="connsiteX120" fmla="*/ 8442495 w 12192000"/>
              <a:gd name="connsiteY120" fmla="*/ 1696458 h 6858000"/>
              <a:gd name="connsiteX121" fmla="*/ 8409828 w 12192000"/>
              <a:gd name="connsiteY121" fmla="*/ 1621332 h 6858000"/>
              <a:gd name="connsiteX122" fmla="*/ 8407664 w 12192000"/>
              <a:gd name="connsiteY122" fmla="*/ 1579899 h 6858000"/>
              <a:gd name="connsiteX123" fmla="*/ 8462707 w 12192000"/>
              <a:gd name="connsiteY123" fmla="*/ 1526857 h 6858000"/>
              <a:gd name="connsiteX124" fmla="*/ 8504215 w 12192000"/>
              <a:gd name="connsiteY124" fmla="*/ 1505913 h 6858000"/>
              <a:gd name="connsiteX125" fmla="*/ 8523345 w 12192000"/>
              <a:gd name="connsiteY125" fmla="*/ 1475863 h 6858000"/>
              <a:gd name="connsiteX126" fmla="*/ 8500786 w 12192000"/>
              <a:gd name="connsiteY126" fmla="*/ 1450820 h 6858000"/>
              <a:gd name="connsiteX127" fmla="*/ 8400624 w 12192000"/>
              <a:gd name="connsiteY127" fmla="*/ 1391176 h 6858000"/>
              <a:gd name="connsiteX128" fmla="*/ 8454585 w 12192000"/>
              <a:gd name="connsiteY128" fmla="*/ 1341319 h 6858000"/>
              <a:gd name="connsiteX129" fmla="*/ 8172509 w 12192000"/>
              <a:gd name="connsiteY129" fmla="*/ 1106153 h 6858000"/>
              <a:gd name="connsiteX130" fmla="*/ 8138399 w 12192000"/>
              <a:gd name="connsiteY130" fmla="*/ 1070184 h 6858000"/>
              <a:gd name="connsiteX131" fmla="*/ 7957388 w 12192000"/>
              <a:gd name="connsiteY131" fmla="*/ 982992 h 6858000"/>
              <a:gd name="connsiteX132" fmla="*/ 7771142 w 12192000"/>
              <a:gd name="connsiteY132" fmla="*/ 921300 h 6858000"/>
              <a:gd name="connsiteX133" fmla="*/ 7900539 w 12192000"/>
              <a:gd name="connsiteY133" fmla="*/ 791082 h 6858000"/>
              <a:gd name="connsiteX134" fmla="*/ 7702923 w 12192000"/>
              <a:gd name="connsiteY134" fmla="*/ 760803 h 6858000"/>
              <a:gd name="connsiteX135" fmla="*/ 7683614 w 12192000"/>
              <a:gd name="connsiteY135" fmla="*/ 761714 h 6858000"/>
              <a:gd name="connsiteX136" fmla="*/ 7295600 w 12192000"/>
              <a:gd name="connsiteY136" fmla="*/ 741680 h 6858000"/>
              <a:gd name="connsiteX137" fmla="*/ 6739388 w 12192000"/>
              <a:gd name="connsiteY137" fmla="*/ 675206 h 6858000"/>
              <a:gd name="connsiteX138" fmla="*/ 6279006 w 12192000"/>
              <a:gd name="connsiteY138" fmla="*/ 635367 h 6858000"/>
              <a:gd name="connsiteX139" fmla="*/ 5788847 w 12192000"/>
              <a:gd name="connsiteY139" fmla="*/ 557964 h 6858000"/>
              <a:gd name="connsiteX140" fmla="*/ 5765387 w 12192000"/>
              <a:gd name="connsiteY140" fmla="*/ 552984 h 6858000"/>
              <a:gd name="connsiteX141" fmla="*/ 0 w 12192000"/>
              <a:gd name="connsiteY141" fmla="*/ 0 h 6858000"/>
              <a:gd name="connsiteX142" fmla="*/ 768106 w 12192000"/>
              <a:gd name="connsiteY142" fmla="*/ 0 h 6858000"/>
              <a:gd name="connsiteX143" fmla="*/ 767098 w 12192000"/>
              <a:gd name="connsiteY143" fmla="*/ 10118 h 6858000"/>
              <a:gd name="connsiteX144" fmla="*/ 756850 w 12192000"/>
              <a:gd name="connsiteY144" fmla="*/ 43654 h 6858000"/>
              <a:gd name="connsiteX145" fmla="*/ 768357 w 12192000"/>
              <a:gd name="connsiteY145" fmla="*/ 76852 h 6858000"/>
              <a:gd name="connsiteX146" fmla="*/ 882077 w 12192000"/>
              <a:gd name="connsiteY146" fmla="*/ 237315 h 6858000"/>
              <a:gd name="connsiteX147" fmla="*/ 761133 w 12192000"/>
              <a:gd name="connsiteY147" fmla="*/ 282106 h 6858000"/>
              <a:gd name="connsiteX148" fmla="*/ 753907 w 12192000"/>
              <a:gd name="connsiteY148" fmla="*/ 357988 h 6858000"/>
              <a:gd name="connsiteX149" fmla="*/ 692364 w 12192000"/>
              <a:gd name="connsiteY149" fmla="*/ 442830 h 6858000"/>
              <a:gd name="connsiteX150" fmla="*/ 556972 w 12192000"/>
              <a:gd name="connsiteY150" fmla="*/ 562188 h 6858000"/>
              <a:gd name="connsiteX151" fmla="*/ 480177 w 12192000"/>
              <a:gd name="connsiteY151" fmla="*/ 642286 h 6858000"/>
              <a:gd name="connsiteX152" fmla="*/ 612627 w 12192000"/>
              <a:gd name="connsiteY152" fmla="*/ 663627 h 6858000"/>
              <a:gd name="connsiteX153" fmla="*/ 633230 w 12192000"/>
              <a:gd name="connsiteY153" fmla="*/ 676011 h 6858000"/>
              <a:gd name="connsiteX154" fmla="*/ 617443 w 12192000"/>
              <a:gd name="connsiteY154" fmla="*/ 718168 h 6858000"/>
              <a:gd name="connsiteX155" fmla="*/ 596304 w 12192000"/>
              <a:gd name="connsiteY155" fmla="*/ 760064 h 6858000"/>
              <a:gd name="connsiteX156" fmla="*/ 611021 w 12192000"/>
              <a:gd name="connsiteY156" fmla="*/ 792998 h 6858000"/>
              <a:gd name="connsiteX157" fmla="*/ 714308 w 12192000"/>
              <a:gd name="connsiteY157" fmla="*/ 935543 h 6858000"/>
              <a:gd name="connsiteX158" fmla="*/ 799128 w 12192000"/>
              <a:gd name="connsiteY158" fmla="*/ 992190 h 6858000"/>
              <a:gd name="connsiteX159" fmla="*/ 992317 w 12192000"/>
              <a:gd name="connsiteY159" fmla="*/ 1249612 h 6858000"/>
              <a:gd name="connsiteX160" fmla="*/ 1053058 w 12192000"/>
              <a:gd name="connsiteY160" fmla="*/ 1333136 h 6858000"/>
              <a:gd name="connsiteX161" fmla="*/ 1008104 w 12192000"/>
              <a:gd name="connsiteY161" fmla="*/ 1362645 h 6858000"/>
              <a:gd name="connsiteX162" fmla="*/ 1094265 w 12192000"/>
              <a:gd name="connsiteY162" fmla="*/ 1450123 h 6858000"/>
              <a:gd name="connsiteX163" fmla="*/ 1195677 w 12192000"/>
              <a:gd name="connsiteY163" fmla="*/ 1547347 h 6858000"/>
              <a:gd name="connsiteX164" fmla="*/ 1222166 w 12192000"/>
              <a:gd name="connsiteY164" fmla="*/ 1573170 h 6858000"/>
              <a:gd name="connsiteX165" fmla="*/ 3312738 w 12192000"/>
              <a:gd name="connsiteY165" fmla="*/ 2440024 h 6858000"/>
              <a:gd name="connsiteX166" fmla="*/ 3863944 w 12192000"/>
              <a:gd name="connsiteY166" fmla="*/ 2312235 h 6858000"/>
              <a:gd name="connsiteX167" fmla="*/ 4082022 w 12192000"/>
              <a:gd name="connsiteY167" fmla="*/ 2212904 h 6858000"/>
              <a:gd name="connsiteX168" fmla="*/ 4361371 w 12192000"/>
              <a:gd name="connsiteY168" fmla="*/ 2053496 h 6858000"/>
              <a:gd name="connsiteX169" fmla="*/ 4659987 w 12192000"/>
              <a:gd name="connsiteY169" fmla="*/ 1925180 h 6858000"/>
              <a:gd name="connsiteX170" fmla="*/ 4761667 w 12192000"/>
              <a:gd name="connsiteY170" fmla="*/ 1807667 h 6858000"/>
              <a:gd name="connsiteX171" fmla="*/ 4797253 w 12192000"/>
              <a:gd name="connsiteY171" fmla="*/ 1774733 h 6858000"/>
              <a:gd name="connsiteX172" fmla="*/ 4886356 w 12192000"/>
              <a:gd name="connsiteY172" fmla="*/ 1731784 h 6858000"/>
              <a:gd name="connsiteX173" fmla="*/ 5041818 w 12192000"/>
              <a:gd name="connsiteY173" fmla="*/ 1639039 h 6858000"/>
              <a:gd name="connsiteX174" fmla="*/ 4984824 w 12192000"/>
              <a:gd name="connsiteY174" fmla="*/ 1617960 h 6858000"/>
              <a:gd name="connsiteX175" fmla="*/ 4820800 w 12192000"/>
              <a:gd name="connsiteY175" fmla="*/ 1674082 h 6858000"/>
              <a:gd name="connsiteX176" fmla="*/ 4701459 w 12192000"/>
              <a:gd name="connsiteY176" fmla="*/ 1689099 h 6858000"/>
              <a:gd name="connsiteX177" fmla="*/ 4869498 w 12192000"/>
              <a:gd name="connsiteY177" fmla="*/ 1591086 h 6858000"/>
              <a:gd name="connsiteX178" fmla="*/ 5032185 w 12192000"/>
              <a:gd name="connsiteY178" fmla="*/ 1463559 h 6858000"/>
              <a:gd name="connsiteX179" fmla="*/ 4906692 w 12192000"/>
              <a:gd name="connsiteY179" fmla="*/ 1488062 h 6858000"/>
              <a:gd name="connsiteX180" fmla="*/ 4901340 w 12192000"/>
              <a:gd name="connsiteY180" fmla="*/ 1470936 h 6858000"/>
              <a:gd name="connsiteX181" fmla="*/ 5009976 w 12192000"/>
              <a:gd name="connsiteY181" fmla="*/ 1319171 h 6858000"/>
              <a:gd name="connsiteX182" fmla="*/ 5063760 w 12192000"/>
              <a:gd name="connsiteY182" fmla="*/ 1258044 h 6858000"/>
              <a:gd name="connsiteX183" fmla="*/ 5305648 w 12192000"/>
              <a:gd name="connsiteY183" fmla="*/ 1073871 h 6858000"/>
              <a:gd name="connsiteX184" fmla="*/ 5076067 w 12192000"/>
              <a:gd name="connsiteY184" fmla="*/ 1156077 h 6858000"/>
              <a:gd name="connsiteX185" fmla="*/ 5313141 w 12192000"/>
              <a:gd name="connsiteY185" fmla="*/ 976907 h 6858000"/>
              <a:gd name="connsiteX186" fmla="*/ 5428196 w 12192000"/>
              <a:gd name="connsiteY186" fmla="*/ 910774 h 6858000"/>
              <a:gd name="connsiteX187" fmla="*/ 5457363 w 12192000"/>
              <a:gd name="connsiteY187" fmla="*/ 871779 h 6858000"/>
              <a:gd name="connsiteX188" fmla="*/ 5406256 w 12192000"/>
              <a:gd name="connsiteY188" fmla="*/ 863347 h 6858000"/>
              <a:gd name="connsiteX189" fmla="*/ 5249456 w 12192000"/>
              <a:gd name="connsiteY189" fmla="*/ 878367 h 6858000"/>
              <a:gd name="connsiteX190" fmla="*/ 5442914 w 12192000"/>
              <a:gd name="connsiteY190" fmla="*/ 757955 h 6858000"/>
              <a:gd name="connsiteX191" fmla="*/ 5297887 w 12192000"/>
              <a:gd name="connsiteY191" fmla="*/ 776398 h 6858000"/>
              <a:gd name="connsiteX192" fmla="*/ 5256146 w 12192000"/>
              <a:gd name="connsiteY192" fmla="*/ 728971 h 6858000"/>
              <a:gd name="connsiteX193" fmla="*/ 5188716 w 12192000"/>
              <a:gd name="connsiteY193" fmla="*/ 652298 h 6858000"/>
              <a:gd name="connsiteX194" fmla="*/ 5142160 w 12192000"/>
              <a:gd name="connsiteY194" fmla="*/ 609614 h 6858000"/>
              <a:gd name="connsiteX195" fmla="*/ 5122626 w 12192000"/>
              <a:gd name="connsiteY195" fmla="*/ 475239 h 6858000"/>
              <a:gd name="connsiteX196" fmla="*/ 5162763 w 12192000"/>
              <a:gd name="connsiteY196" fmla="*/ 328215 h 6858000"/>
              <a:gd name="connsiteX197" fmla="*/ 5271399 w 12192000"/>
              <a:gd name="connsiteY197" fmla="*/ 253914 h 6858000"/>
              <a:gd name="connsiteX198" fmla="*/ 5240091 w 12192000"/>
              <a:gd name="connsiteY198" fmla="*/ 170389 h 6858000"/>
              <a:gd name="connsiteX199" fmla="*/ 5008904 w 12192000"/>
              <a:gd name="connsiteY199" fmla="*/ 220979 h 6858000"/>
              <a:gd name="connsiteX200" fmla="*/ 5354881 w 12192000"/>
              <a:gd name="connsiteY200" fmla="*/ 22050 h 6858000"/>
              <a:gd name="connsiteX201" fmla="*/ 5296818 w 12192000"/>
              <a:gd name="connsiteY201" fmla="*/ 12038 h 6858000"/>
              <a:gd name="connsiteX202" fmla="*/ 5297018 w 12192000"/>
              <a:gd name="connsiteY202" fmla="*/ 3177 h 6858000"/>
              <a:gd name="connsiteX203" fmla="*/ 5298067 w 12192000"/>
              <a:gd name="connsiteY203" fmla="*/ 0 h 6858000"/>
              <a:gd name="connsiteX204" fmla="*/ 8958468 w 12192000"/>
              <a:gd name="connsiteY204" fmla="*/ 0 h 6858000"/>
              <a:gd name="connsiteX205" fmla="*/ 8936439 w 12192000"/>
              <a:gd name="connsiteY205" fmla="*/ 18562 h 6858000"/>
              <a:gd name="connsiteX206" fmla="*/ 8934304 w 12192000"/>
              <a:gd name="connsiteY206" fmla="*/ 46608 h 6858000"/>
              <a:gd name="connsiteX207" fmla="*/ 9027240 w 12192000"/>
              <a:gd name="connsiteY207" fmla="*/ 113638 h 6858000"/>
              <a:gd name="connsiteX208" fmla="*/ 8854734 w 12192000"/>
              <a:gd name="connsiteY208" fmla="*/ 193826 h 6858000"/>
              <a:gd name="connsiteX209" fmla="*/ 8815880 w 12192000"/>
              <a:gd name="connsiteY209" fmla="*/ 227493 h 6858000"/>
              <a:gd name="connsiteX210" fmla="*/ 8848828 w 12192000"/>
              <a:gd name="connsiteY210" fmla="*/ 267894 h 6858000"/>
              <a:gd name="connsiteX211" fmla="*/ 8920315 w 12192000"/>
              <a:gd name="connsiteY211" fmla="*/ 296052 h 6858000"/>
              <a:gd name="connsiteX212" fmla="*/ 9015115 w 12192000"/>
              <a:gd name="connsiteY212" fmla="*/ 367363 h 6858000"/>
              <a:gd name="connsiteX213" fmla="*/ 9011388 w 12192000"/>
              <a:gd name="connsiteY213" fmla="*/ 423067 h 6858000"/>
              <a:gd name="connsiteX214" fmla="*/ 8955127 w 12192000"/>
              <a:gd name="connsiteY214" fmla="*/ 524068 h 6858000"/>
              <a:gd name="connsiteX215" fmla="*/ 9039672 w 12192000"/>
              <a:gd name="connsiteY215" fmla="*/ 629661 h 6858000"/>
              <a:gd name="connsiteX216" fmla="*/ 9083187 w 12192000"/>
              <a:gd name="connsiteY216" fmla="*/ 660880 h 6858000"/>
              <a:gd name="connsiteX217" fmla="*/ 8999263 w 12192000"/>
              <a:gd name="connsiteY217" fmla="*/ 671592 h 6858000"/>
              <a:gd name="connsiteX218" fmla="*/ 8970048 w 12192000"/>
              <a:gd name="connsiteY218" fmla="*/ 715664 h 6858000"/>
              <a:gd name="connsiteX219" fmla="*/ 8956992 w 12192000"/>
              <a:gd name="connsiteY219" fmla="*/ 737702 h 6858000"/>
              <a:gd name="connsiteX220" fmla="*/ 8877733 w 12192000"/>
              <a:gd name="connsiteY220" fmla="*/ 875737 h 6858000"/>
              <a:gd name="connsiteX221" fmla="*/ 8891100 w 12192000"/>
              <a:gd name="connsiteY221" fmla="*/ 914300 h 6858000"/>
              <a:gd name="connsiteX222" fmla="*/ 9023199 w 12192000"/>
              <a:gd name="connsiteY222" fmla="*/ 1100695 h 6858000"/>
              <a:gd name="connsiteX223" fmla="*/ 8882708 w 12192000"/>
              <a:gd name="connsiteY223" fmla="*/ 1152725 h 6858000"/>
              <a:gd name="connsiteX224" fmla="*/ 8874315 w 12192000"/>
              <a:gd name="connsiteY224" fmla="*/ 1240870 h 6858000"/>
              <a:gd name="connsiteX225" fmla="*/ 8802826 w 12192000"/>
              <a:gd name="connsiteY225" fmla="*/ 1339424 h 6858000"/>
              <a:gd name="connsiteX226" fmla="*/ 8645552 w 12192000"/>
              <a:gd name="connsiteY226" fmla="*/ 1478072 h 6858000"/>
              <a:gd name="connsiteX227" fmla="*/ 8556347 w 12192000"/>
              <a:gd name="connsiteY227" fmla="*/ 1571114 h 6858000"/>
              <a:gd name="connsiteX228" fmla="*/ 8710202 w 12192000"/>
              <a:gd name="connsiteY228" fmla="*/ 1595904 h 6858000"/>
              <a:gd name="connsiteX229" fmla="*/ 8734135 w 12192000"/>
              <a:gd name="connsiteY229" fmla="*/ 1610290 h 6858000"/>
              <a:gd name="connsiteX230" fmla="*/ 8715797 w 12192000"/>
              <a:gd name="connsiteY230" fmla="*/ 1659260 h 6858000"/>
              <a:gd name="connsiteX231" fmla="*/ 8691242 w 12192000"/>
              <a:gd name="connsiteY231" fmla="*/ 1707927 h 6858000"/>
              <a:gd name="connsiteX232" fmla="*/ 8708337 w 12192000"/>
              <a:gd name="connsiteY232" fmla="*/ 1746183 h 6858000"/>
              <a:gd name="connsiteX233" fmla="*/ 8828316 w 12192000"/>
              <a:gd name="connsiteY233" fmla="*/ 1911765 h 6858000"/>
              <a:gd name="connsiteX234" fmla="*/ 8926844 w 12192000"/>
              <a:gd name="connsiteY234" fmla="*/ 1977567 h 6858000"/>
              <a:gd name="connsiteX235" fmla="*/ 9151255 w 12192000"/>
              <a:gd name="connsiteY235" fmla="*/ 2276592 h 6858000"/>
              <a:gd name="connsiteX236" fmla="*/ 9221812 w 12192000"/>
              <a:gd name="connsiteY236" fmla="*/ 2373614 h 6858000"/>
              <a:gd name="connsiteX237" fmla="*/ 9169593 w 12192000"/>
              <a:gd name="connsiteY237" fmla="*/ 2407892 h 6858000"/>
              <a:gd name="connsiteX238" fmla="*/ 9269679 w 12192000"/>
              <a:gd name="connsiteY238" fmla="*/ 2509507 h 6858000"/>
              <a:gd name="connsiteX239" fmla="*/ 9387480 w 12192000"/>
              <a:gd name="connsiteY239" fmla="*/ 2622444 h 6858000"/>
              <a:gd name="connsiteX240" fmla="*/ 9418250 w 12192000"/>
              <a:gd name="connsiteY240" fmla="*/ 2652440 h 6858000"/>
              <a:gd name="connsiteX241" fmla="*/ 11846684 w 12192000"/>
              <a:gd name="connsiteY241" fmla="*/ 3659389 h 6858000"/>
              <a:gd name="connsiteX242" fmla="*/ 12172890 w 12192000"/>
              <a:gd name="connsiteY242" fmla="*/ 3610878 h 6858000"/>
              <a:gd name="connsiteX243" fmla="*/ 12192000 w 12192000"/>
              <a:gd name="connsiteY243" fmla="*/ 3605403 h 6858000"/>
              <a:gd name="connsiteX244" fmla="*/ 12192000 w 12192000"/>
              <a:gd name="connsiteY244" fmla="*/ 6858000 h 6858000"/>
              <a:gd name="connsiteX245" fmla="*/ 2667892 w 12192000"/>
              <a:gd name="connsiteY245" fmla="*/ 6858000 h 6858000"/>
              <a:gd name="connsiteX246" fmla="*/ 2654380 w 12192000"/>
              <a:gd name="connsiteY246" fmla="*/ 6849405 h 6858000"/>
              <a:gd name="connsiteX247" fmla="*/ 2517472 w 12192000"/>
              <a:gd name="connsiteY247" fmla="*/ 6768410 h 6858000"/>
              <a:gd name="connsiteX248" fmla="*/ 2863768 w 12192000"/>
              <a:gd name="connsiteY248" fmla="*/ 6678867 h 6858000"/>
              <a:gd name="connsiteX249" fmla="*/ 3200332 w 12192000"/>
              <a:gd name="connsiteY249" fmla="*/ 6552312 h 6858000"/>
              <a:gd name="connsiteX250" fmla="*/ 3263755 w 12192000"/>
              <a:gd name="connsiteY250" fmla="*/ 6500106 h 6858000"/>
              <a:gd name="connsiteX251" fmla="*/ 3788234 w 12192000"/>
              <a:gd name="connsiteY251" fmla="*/ 6158777 h 6858000"/>
              <a:gd name="connsiteX252" fmla="*/ 3687901 w 12192000"/>
              <a:gd name="connsiteY252" fmla="*/ 6086412 h 6858000"/>
              <a:gd name="connsiteX253" fmla="*/ 3874137 w 12192000"/>
              <a:gd name="connsiteY253" fmla="*/ 5999841 h 6858000"/>
              <a:gd name="connsiteX254" fmla="*/ 3916083 w 12192000"/>
              <a:gd name="connsiteY254" fmla="*/ 5963494 h 6858000"/>
              <a:gd name="connsiteX255" fmla="*/ 3880513 w 12192000"/>
              <a:gd name="connsiteY255" fmla="*/ 5919878 h 6858000"/>
              <a:gd name="connsiteX256" fmla="*/ 3803335 w 12192000"/>
              <a:gd name="connsiteY256" fmla="*/ 5889479 h 6858000"/>
              <a:gd name="connsiteX257" fmla="*/ 3700990 w 12192000"/>
              <a:gd name="connsiteY257" fmla="*/ 5812491 h 6858000"/>
              <a:gd name="connsiteX258" fmla="*/ 3705014 w 12192000"/>
              <a:gd name="connsiteY258" fmla="*/ 5752353 h 6858000"/>
              <a:gd name="connsiteX259" fmla="*/ 3765753 w 12192000"/>
              <a:gd name="connsiteY259" fmla="*/ 5643313 h 6858000"/>
              <a:gd name="connsiteX260" fmla="*/ 3674479 w 12192000"/>
              <a:gd name="connsiteY260" fmla="*/ 5529315 h 6858000"/>
              <a:gd name="connsiteX261" fmla="*/ 3627501 w 12192000"/>
              <a:gd name="connsiteY261" fmla="*/ 5495612 h 6858000"/>
              <a:gd name="connsiteX262" fmla="*/ 3718104 w 12192000"/>
              <a:gd name="connsiteY262" fmla="*/ 5484048 h 6858000"/>
              <a:gd name="connsiteX263" fmla="*/ 3749644 w 12192000"/>
              <a:gd name="connsiteY263" fmla="*/ 5436467 h 6858000"/>
              <a:gd name="connsiteX264" fmla="*/ 3763740 w 12192000"/>
              <a:gd name="connsiteY264" fmla="*/ 5412675 h 6858000"/>
              <a:gd name="connsiteX265" fmla="*/ 3849307 w 12192000"/>
              <a:gd name="connsiteY265" fmla="*/ 5263654 h 6858000"/>
              <a:gd name="connsiteX266" fmla="*/ 3834876 w 12192000"/>
              <a:gd name="connsiteY266" fmla="*/ 5222021 h 6858000"/>
              <a:gd name="connsiteX267" fmla="*/ 3692263 w 12192000"/>
              <a:gd name="connsiteY267" fmla="*/ 5020790 h 6858000"/>
              <a:gd name="connsiteX268" fmla="*/ 3843936 w 12192000"/>
              <a:gd name="connsiteY268" fmla="*/ 4964619 h 6858000"/>
              <a:gd name="connsiteX269" fmla="*/ 3852997 w 12192000"/>
              <a:gd name="connsiteY269" fmla="*/ 4869458 h 6858000"/>
              <a:gd name="connsiteX270" fmla="*/ 3930177 w 12192000"/>
              <a:gd name="connsiteY270" fmla="*/ 4763060 h 6858000"/>
              <a:gd name="connsiteX271" fmla="*/ 4099968 w 12192000"/>
              <a:gd name="connsiteY271" fmla="*/ 4613376 h 6858000"/>
              <a:gd name="connsiteX272" fmla="*/ 4196274 w 12192000"/>
              <a:gd name="connsiteY272" fmla="*/ 4512928 h 6858000"/>
              <a:gd name="connsiteX273" fmla="*/ 4030173 w 12192000"/>
              <a:gd name="connsiteY273" fmla="*/ 4486165 h 6858000"/>
              <a:gd name="connsiteX274" fmla="*/ 4004335 w 12192000"/>
              <a:gd name="connsiteY274" fmla="*/ 4470634 h 6858000"/>
              <a:gd name="connsiteX275" fmla="*/ 4024133 w 12192000"/>
              <a:gd name="connsiteY275" fmla="*/ 4417767 h 6858000"/>
              <a:gd name="connsiteX276" fmla="*/ 4050642 w 12192000"/>
              <a:gd name="connsiteY276" fmla="*/ 4365226 h 6858000"/>
              <a:gd name="connsiteX277" fmla="*/ 4032186 w 12192000"/>
              <a:gd name="connsiteY277" fmla="*/ 4323924 h 6858000"/>
              <a:gd name="connsiteX278" fmla="*/ 3902658 w 12192000"/>
              <a:gd name="connsiteY278" fmla="*/ 4145163 h 6858000"/>
              <a:gd name="connsiteX279" fmla="*/ 3796288 w 12192000"/>
              <a:gd name="connsiteY279" fmla="*/ 4074123 h 6858000"/>
              <a:gd name="connsiteX280" fmla="*/ 3554015 w 12192000"/>
              <a:gd name="connsiteY280" fmla="*/ 3751298 h 6858000"/>
              <a:gd name="connsiteX281" fmla="*/ 3477841 w 12192000"/>
              <a:gd name="connsiteY281" fmla="*/ 3646554 h 6858000"/>
              <a:gd name="connsiteX282" fmla="*/ 3534217 w 12192000"/>
              <a:gd name="connsiteY282" fmla="*/ 3609547 h 6858000"/>
              <a:gd name="connsiteX283" fmla="*/ 3426164 w 12192000"/>
              <a:gd name="connsiteY283" fmla="*/ 3499844 h 6858000"/>
              <a:gd name="connsiteX284" fmla="*/ 3298987 w 12192000"/>
              <a:gd name="connsiteY284" fmla="*/ 3377918 h 6858000"/>
              <a:gd name="connsiteX285" fmla="*/ 3265768 w 12192000"/>
              <a:gd name="connsiteY285" fmla="*/ 3345534 h 6858000"/>
              <a:gd name="connsiteX286" fmla="*/ 698533 w 12192000"/>
              <a:gd name="connsiteY286" fmla="*/ 2257448 h 6858000"/>
              <a:gd name="connsiteX287" fmla="*/ 644044 w 12192000"/>
              <a:gd name="connsiteY287" fmla="*/ 2258439 h 6858000"/>
              <a:gd name="connsiteX288" fmla="*/ 121106 w 12192000"/>
              <a:gd name="connsiteY288" fmla="*/ 2359734 h 6858000"/>
              <a:gd name="connsiteX289" fmla="*/ 0 w 12192000"/>
              <a:gd name="connsiteY289" fmla="*/ 240215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12192000" h="6858000">
                <a:moveTo>
                  <a:pt x="5765387" y="552984"/>
                </a:moveTo>
                <a:cubicBezTo>
                  <a:pt x="5757491" y="552728"/>
                  <a:pt x="5749866" y="555802"/>
                  <a:pt x="5743549" y="567982"/>
                </a:cubicBezTo>
                <a:cubicBezTo>
                  <a:pt x="5777117" y="600080"/>
                  <a:pt x="5819889" y="588014"/>
                  <a:pt x="5865186" y="624212"/>
                </a:cubicBezTo>
                <a:cubicBezTo>
                  <a:pt x="5791555" y="612828"/>
                  <a:pt x="5733261" y="603722"/>
                  <a:pt x="5674970" y="594618"/>
                </a:cubicBezTo>
                <a:cubicBezTo>
                  <a:pt x="5673886" y="600991"/>
                  <a:pt x="5672804" y="607366"/>
                  <a:pt x="5671722" y="613739"/>
                </a:cubicBezTo>
                <a:cubicBezTo>
                  <a:pt x="5746257" y="627171"/>
                  <a:pt x="5815197" y="661774"/>
                  <a:pt x="5887746" y="686133"/>
                </a:cubicBezTo>
                <a:cubicBezTo>
                  <a:pt x="5881068" y="701160"/>
                  <a:pt x="5874392" y="698199"/>
                  <a:pt x="5868434" y="697289"/>
                </a:cubicBezTo>
                <a:cubicBezTo>
                  <a:pt x="5829634" y="691369"/>
                  <a:pt x="5790832" y="685452"/>
                  <a:pt x="5753657" y="669287"/>
                </a:cubicBezTo>
                <a:cubicBezTo>
                  <a:pt x="5745355" y="665643"/>
                  <a:pt x="5735248" y="665643"/>
                  <a:pt x="5730555" y="676572"/>
                </a:cubicBezTo>
                <a:cubicBezTo>
                  <a:pt x="5723878" y="692053"/>
                  <a:pt x="5733442" y="702070"/>
                  <a:pt x="5741924" y="710491"/>
                </a:cubicBezTo>
                <a:cubicBezTo>
                  <a:pt x="5756724" y="725062"/>
                  <a:pt x="5774589" y="720965"/>
                  <a:pt x="5791735" y="723695"/>
                </a:cubicBezTo>
                <a:cubicBezTo>
                  <a:pt x="5837394" y="730753"/>
                  <a:pt x="5859232" y="752836"/>
                  <a:pt x="5869339" y="803376"/>
                </a:cubicBezTo>
                <a:cubicBezTo>
                  <a:pt x="5829273" y="782886"/>
                  <a:pt x="5790652" y="808156"/>
                  <a:pt x="5751851" y="793813"/>
                </a:cubicBezTo>
                <a:cubicBezTo>
                  <a:pt x="5741745" y="790172"/>
                  <a:pt x="5725683" y="795634"/>
                  <a:pt x="5731096" y="813164"/>
                </a:cubicBezTo>
                <a:cubicBezTo>
                  <a:pt x="5736150" y="829555"/>
                  <a:pt x="5752933" y="841392"/>
                  <a:pt x="5723155" y="838206"/>
                </a:cubicBezTo>
                <a:cubicBezTo>
                  <a:pt x="5701860" y="835929"/>
                  <a:pt x="5660171" y="854369"/>
                  <a:pt x="5677677" y="858922"/>
                </a:cubicBezTo>
                <a:cubicBezTo>
                  <a:pt x="5699694" y="864614"/>
                  <a:pt x="5721172" y="872810"/>
                  <a:pt x="5749146" y="882143"/>
                </a:cubicBezTo>
                <a:cubicBezTo>
                  <a:pt x="5718283" y="897394"/>
                  <a:pt x="5696085" y="894207"/>
                  <a:pt x="5672804" y="882143"/>
                </a:cubicBezTo>
                <a:cubicBezTo>
                  <a:pt x="5658728" y="874858"/>
                  <a:pt x="5642530" y="866776"/>
                  <a:pt x="5626987" y="862565"/>
                </a:cubicBezTo>
                <a:lnTo>
                  <a:pt x="5611575" y="860624"/>
                </a:lnTo>
                <a:lnTo>
                  <a:pt x="5629275" y="904875"/>
                </a:lnTo>
                <a:cubicBezTo>
                  <a:pt x="5636975" y="929899"/>
                  <a:pt x="5648325" y="981075"/>
                  <a:pt x="5648325" y="981075"/>
                </a:cubicBezTo>
                <a:lnTo>
                  <a:pt x="5646577" y="1001285"/>
                </a:lnTo>
                <a:lnTo>
                  <a:pt x="5653179" y="1004447"/>
                </a:lnTo>
                <a:cubicBezTo>
                  <a:pt x="5672649" y="1015232"/>
                  <a:pt x="5691732" y="1027443"/>
                  <a:pt x="5710342" y="1041501"/>
                </a:cubicBezTo>
                <a:cubicBezTo>
                  <a:pt x="5704025" y="1052200"/>
                  <a:pt x="5671903" y="1082706"/>
                  <a:pt x="5685076" y="1084982"/>
                </a:cubicBezTo>
                <a:cubicBezTo>
                  <a:pt x="5722072" y="1091584"/>
                  <a:pt x="5754918" y="1113894"/>
                  <a:pt x="5788666" y="1132334"/>
                </a:cubicBezTo>
                <a:cubicBezTo>
                  <a:pt x="5803286" y="1140301"/>
                  <a:pt x="5820971" y="1150775"/>
                  <a:pt x="5814113" y="1179230"/>
                </a:cubicBezTo>
                <a:cubicBezTo>
                  <a:pt x="5801661" y="1187198"/>
                  <a:pt x="5792457" y="1176043"/>
                  <a:pt x="5782171" y="1175133"/>
                </a:cubicBezTo>
                <a:cubicBezTo>
                  <a:pt x="5771703" y="1174223"/>
                  <a:pt x="5748241" y="1180140"/>
                  <a:pt x="5754739" y="1184011"/>
                </a:cubicBezTo>
                <a:cubicBezTo>
                  <a:pt x="5784336" y="1201540"/>
                  <a:pt x="5731096" y="1243656"/>
                  <a:pt x="5766109" y="1243656"/>
                </a:cubicBezTo>
                <a:cubicBezTo>
                  <a:pt x="5824761" y="1243883"/>
                  <a:pt x="5855983" y="1318554"/>
                  <a:pt x="5912470" y="1320604"/>
                </a:cubicBezTo>
                <a:cubicBezTo>
                  <a:pt x="5921493" y="1320830"/>
                  <a:pt x="5925825" y="1334034"/>
                  <a:pt x="5925644" y="1345645"/>
                </a:cubicBezTo>
                <a:cubicBezTo>
                  <a:pt x="5925644" y="1359532"/>
                  <a:pt x="5917343" y="1362036"/>
                  <a:pt x="5908138" y="1363402"/>
                </a:cubicBezTo>
                <a:cubicBezTo>
                  <a:pt x="5894061" y="1365450"/>
                  <a:pt x="5879444" y="1345645"/>
                  <a:pt x="5860855" y="1372508"/>
                </a:cubicBezTo>
                <a:cubicBezTo>
                  <a:pt x="5894242" y="1388215"/>
                  <a:pt x="5927629" y="1403924"/>
                  <a:pt x="5927087" y="1457878"/>
                </a:cubicBezTo>
                <a:cubicBezTo>
                  <a:pt x="5926908" y="1472447"/>
                  <a:pt x="5940804" y="1477911"/>
                  <a:pt x="5951271" y="1481553"/>
                </a:cubicBezTo>
                <a:cubicBezTo>
                  <a:pt x="5968597" y="1487473"/>
                  <a:pt x="5983213" y="1497945"/>
                  <a:pt x="5992599" y="1518207"/>
                </a:cubicBezTo>
                <a:cubicBezTo>
                  <a:pt x="5992418" y="1522076"/>
                  <a:pt x="5992238" y="1526174"/>
                  <a:pt x="5993321" y="1529362"/>
                </a:cubicBezTo>
                <a:cubicBezTo>
                  <a:pt x="5990253" y="1578306"/>
                  <a:pt x="5964988" y="1576939"/>
                  <a:pt x="5937015" y="1568746"/>
                </a:cubicBezTo>
                <a:cubicBezTo>
                  <a:pt x="5903627" y="1558728"/>
                  <a:pt x="5870601" y="1540515"/>
                  <a:pt x="5835410" y="1558045"/>
                </a:cubicBezTo>
                <a:cubicBezTo>
                  <a:pt x="5885040" y="1581493"/>
                  <a:pt x="5938999" y="1583315"/>
                  <a:pt x="5985561" y="1616780"/>
                </a:cubicBezTo>
                <a:cubicBezTo>
                  <a:pt x="5815197" y="1622927"/>
                  <a:pt x="5664684" y="1517295"/>
                  <a:pt x="5499552" y="1476774"/>
                </a:cubicBezTo>
                <a:cubicBezTo>
                  <a:pt x="5505146" y="1503863"/>
                  <a:pt x="5518501" y="1509327"/>
                  <a:pt x="5530593" y="1513425"/>
                </a:cubicBezTo>
                <a:cubicBezTo>
                  <a:pt x="5591592" y="1533915"/>
                  <a:pt x="5645011" y="1574665"/>
                  <a:pt x="5700597" y="1609949"/>
                </a:cubicBezTo>
                <a:cubicBezTo>
                  <a:pt x="5723516" y="1624519"/>
                  <a:pt x="5740121" y="1639091"/>
                  <a:pt x="5748782" y="1670507"/>
                </a:cubicBezTo>
                <a:cubicBezTo>
                  <a:pt x="5756544" y="1698963"/>
                  <a:pt x="5771522" y="1712167"/>
                  <a:pt x="5799315" y="1703970"/>
                </a:cubicBezTo>
                <a:cubicBezTo>
                  <a:pt x="5821873" y="1697141"/>
                  <a:pt x="5846597" y="1700783"/>
                  <a:pt x="5870240" y="1703289"/>
                </a:cubicBezTo>
                <a:cubicBezTo>
                  <a:pt x="5897491" y="1706020"/>
                  <a:pt x="5927991" y="1738119"/>
                  <a:pt x="5920591" y="1754738"/>
                </a:cubicBezTo>
                <a:cubicBezTo>
                  <a:pt x="5907958" y="1782967"/>
                  <a:pt x="5886844" y="1768852"/>
                  <a:pt x="5868074" y="1765665"/>
                </a:cubicBezTo>
                <a:cubicBezTo>
                  <a:pt x="5846778" y="1761795"/>
                  <a:pt x="5807256" y="1753826"/>
                  <a:pt x="5806533" y="1757242"/>
                </a:cubicBezTo>
                <a:cubicBezTo>
                  <a:pt x="5792636" y="1828042"/>
                  <a:pt x="5694821" y="1766350"/>
                  <a:pt x="5673706" y="1759972"/>
                </a:cubicBezTo>
                <a:cubicBezTo>
                  <a:pt x="5647358" y="1752006"/>
                  <a:pt x="5622635" y="1766576"/>
                  <a:pt x="5597548" y="1769990"/>
                </a:cubicBezTo>
                <a:cubicBezTo>
                  <a:pt x="5575169" y="1773177"/>
                  <a:pt x="5448658" y="1782967"/>
                  <a:pt x="5422491" y="1752916"/>
                </a:cubicBezTo>
                <a:cubicBezTo>
                  <a:pt x="5418882" y="1776364"/>
                  <a:pt x="5426460" y="1785926"/>
                  <a:pt x="5432778" y="1796626"/>
                </a:cubicBezTo>
                <a:cubicBezTo>
                  <a:pt x="5441620" y="1811878"/>
                  <a:pt x="5443065" y="1822578"/>
                  <a:pt x="5426281" y="1834644"/>
                </a:cubicBezTo>
                <a:cubicBezTo>
                  <a:pt x="5378455" y="1869248"/>
                  <a:pt x="5379178" y="1870385"/>
                  <a:pt x="5423754" y="1917282"/>
                </a:cubicBezTo>
                <a:cubicBezTo>
                  <a:pt x="5425921" y="1919330"/>
                  <a:pt x="5425017" y="1926161"/>
                  <a:pt x="5425378" y="1930714"/>
                </a:cubicBezTo>
                <a:cubicBezTo>
                  <a:pt x="5413647" y="1937998"/>
                  <a:pt x="5399932" y="1919786"/>
                  <a:pt x="5386217" y="1939365"/>
                </a:cubicBezTo>
                <a:cubicBezTo>
                  <a:pt x="5445952" y="2025417"/>
                  <a:pt x="5537091" y="2046587"/>
                  <a:pt x="5619566" y="2111243"/>
                </a:cubicBezTo>
                <a:cubicBezTo>
                  <a:pt x="5552792" y="2132642"/>
                  <a:pt x="5512726" y="2057972"/>
                  <a:pt x="5463640" y="2067533"/>
                </a:cubicBezTo>
                <a:cubicBezTo>
                  <a:pt x="5439094" y="2090982"/>
                  <a:pt x="5512005" y="2128545"/>
                  <a:pt x="5442523" y="2139700"/>
                </a:cubicBezTo>
                <a:cubicBezTo>
                  <a:pt x="5472663" y="2160188"/>
                  <a:pt x="5495041" y="2180220"/>
                  <a:pt x="5515794" y="2203898"/>
                </a:cubicBezTo>
                <a:cubicBezTo>
                  <a:pt x="5552792" y="2246241"/>
                  <a:pt x="5560010" y="2274014"/>
                  <a:pt x="5542865" y="2330929"/>
                </a:cubicBezTo>
                <a:cubicBezTo>
                  <a:pt x="5531676" y="2368264"/>
                  <a:pt x="5515253" y="2402640"/>
                  <a:pt x="5529691" y="2447031"/>
                </a:cubicBezTo>
                <a:cubicBezTo>
                  <a:pt x="5539796" y="2477537"/>
                  <a:pt x="5535826" y="2497570"/>
                  <a:pt x="5498289" y="2483910"/>
                </a:cubicBezTo>
                <a:cubicBezTo>
                  <a:pt x="5457864" y="2469340"/>
                  <a:pt x="5442704" y="2496659"/>
                  <a:pt x="5452810" y="2550157"/>
                </a:cubicBezTo>
                <a:cubicBezTo>
                  <a:pt x="5459307" y="2584534"/>
                  <a:pt x="5452449" y="2595005"/>
                  <a:pt x="5424658" y="2591135"/>
                </a:cubicBezTo>
                <a:cubicBezTo>
                  <a:pt x="5393976" y="2586810"/>
                  <a:pt x="5364740" y="2564271"/>
                  <a:pt x="5326841" y="2575200"/>
                </a:cubicBezTo>
                <a:cubicBezTo>
                  <a:pt x="5357159" y="2637577"/>
                  <a:pt x="5421950" y="2619820"/>
                  <a:pt x="5457322" y="2679238"/>
                </a:cubicBezTo>
                <a:cubicBezTo>
                  <a:pt x="5415093" y="2679464"/>
                  <a:pt x="5382787" y="2679238"/>
                  <a:pt x="5351566" y="2666261"/>
                </a:cubicBezTo>
                <a:cubicBezTo>
                  <a:pt x="5338571" y="2661024"/>
                  <a:pt x="5324314" y="2655562"/>
                  <a:pt x="5317096" y="2673546"/>
                </a:cubicBezTo>
                <a:cubicBezTo>
                  <a:pt x="5308613" y="2695173"/>
                  <a:pt x="5326119" y="2703369"/>
                  <a:pt x="5336768" y="2707238"/>
                </a:cubicBezTo>
                <a:cubicBezTo>
                  <a:pt x="5366726" y="2718166"/>
                  <a:pt x="5389645" y="2744118"/>
                  <a:pt x="5414369" y="2764378"/>
                </a:cubicBezTo>
                <a:cubicBezTo>
                  <a:pt x="5468692" y="2808772"/>
                  <a:pt x="5528248" y="2845879"/>
                  <a:pt x="5574268" y="2919184"/>
                </a:cubicBezTo>
                <a:cubicBezTo>
                  <a:pt x="5516335" y="2900516"/>
                  <a:pt x="5473203" y="2857035"/>
                  <a:pt x="5419422" y="2848157"/>
                </a:cubicBezTo>
                <a:cubicBezTo>
                  <a:pt x="5465985" y="2914859"/>
                  <a:pt x="5525902" y="2958795"/>
                  <a:pt x="5582568" y="3007285"/>
                </a:cubicBezTo>
                <a:cubicBezTo>
                  <a:pt x="5598811" y="3020945"/>
                  <a:pt x="5615234" y="3030279"/>
                  <a:pt x="5618844" y="3060100"/>
                </a:cubicBezTo>
                <a:cubicBezTo>
                  <a:pt x="5625883" y="3117925"/>
                  <a:pt x="5646997" y="3165732"/>
                  <a:pt x="5692115" y="3191228"/>
                </a:cubicBezTo>
                <a:cubicBezTo>
                  <a:pt x="5692475" y="3191457"/>
                  <a:pt x="5689949" y="3200109"/>
                  <a:pt x="5688506" y="3206025"/>
                </a:cubicBezTo>
                <a:cubicBezTo>
                  <a:pt x="5660893" y="3207848"/>
                  <a:pt x="5639057" y="3173699"/>
                  <a:pt x="5603864" y="3184854"/>
                </a:cubicBezTo>
                <a:cubicBezTo>
                  <a:pt x="5637613" y="3231295"/>
                  <a:pt x="5665767" y="3272957"/>
                  <a:pt x="5713591" y="3295040"/>
                </a:cubicBezTo>
                <a:cubicBezTo>
                  <a:pt x="5751851" y="3312567"/>
                  <a:pt x="5799134" y="3322812"/>
                  <a:pt x="5826927" y="3379724"/>
                </a:cubicBezTo>
                <a:cubicBezTo>
                  <a:pt x="5794623" y="3390881"/>
                  <a:pt x="5770619" y="3376768"/>
                  <a:pt x="5746436" y="3366750"/>
                </a:cubicBezTo>
                <a:cubicBezTo>
                  <a:pt x="5709440" y="3351269"/>
                  <a:pt x="5672804" y="3333741"/>
                  <a:pt x="5635807" y="3318259"/>
                </a:cubicBezTo>
                <a:cubicBezTo>
                  <a:pt x="5621731" y="3312340"/>
                  <a:pt x="5606392" y="3308241"/>
                  <a:pt x="5597367" y="3336472"/>
                </a:cubicBezTo>
                <a:cubicBezTo>
                  <a:pt x="5644471" y="3342391"/>
                  <a:pt x="5672624" y="3380636"/>
                  <a:pt x="5702221" y="3416605"/>
                </a:cubicBezTo>
                <a:cubicBezTo>
                  <a:pt x="5718825" y="3436867"/>
                  <a:pt x="5732361" y="3463958"/>
                  <a:pt x="5762317" y="3453714"/>
                </a:cubicBezTo>
                <a:cubicBezTo>
                  <a:pt x="5778019" y="3448251"/>
                  <a:pt x="5787944" y="3463501"/>
                  <a:pt x="5786319" y="3482169"/>
                </a:cubicBezTo>
                <a:cubicBezTo>
                  <a:pt x="5780365" y="3547962"/>
                  <a:pt x="5817001" y="3570954"/>
                  <a:pt x="5854901" y="3583703"/>
                </a:cubicBezTo>
                <a:cubicBezTo>
                  <a:pt x="5926728" y="3607607"/>
                  <a:pt x="5986464" y="3663836"/>
                  <a:pt x="6056305" y="3694570"/>
                </a:cubicBezTo>
                <a:cubicBezTo>
                  <a:pt x="6124163" y="3724393"/>
                  <a:pt x="6176680" y="3795192"/>
                  <a:pt x="6244716" y="3832301"/>
                </a:cubicBezTo>
                <a:cubicBezTo>
                  <a:pt x="6293986" y="3859164"/>
                  <a:pt x="6341089" y="3893766"/>
                  <a:pt x="6391802" y="3918125"/>
                </a:cubicBezTo>
                <a:cubicBezTo>
                  <a:pt x="6511814" y="3975722"/>
                  <a:pt x="6634174" y="4021935"/>
                  <a:pt x="6763572" y="4028537"/>
                </a:cubicBezTo>
                <a:cubicBezTo>
                  <a:pt x="6870411" y="4033774"/>
                  <a:pt x="7797129" y="4028766"/>
                  <a:pt x="8173592" y="3279560"/>
                </a:cubicBezTo>
                <a:cubicBezTo>
                  <a:pt x="8180811" y="3275916"/>
                  <a:pt x="8188931" y="3266355"/>
                  <a:pt x="8191458" y="3257248"/>
                </a:cubicBezTo>
                <a:cubicBezTo>
                  <a:pt x="8203550" y="3214677"/>
                  <a:pt x="8233147" y="3196237"/>
                  <a:pt x="8259856" y="3173245"/>
                </a:cubicBezTo>
                <a:cubicBezTo>
                  <a:pt x="8283318" y="3152983"/>
                  <a:pt x="8308224" y="3131812"/>
                  <a:pt x="8317969" y="3097663"/>
                </a:cubicBezTo>
                <a:cubicBezTo>
                  <a:pt x="8330783" y="3052133"/>
                  <a:pt x="8294328" y="3089468"/>
                  <a:pt x="8287650" y="3072166"/>
                </a:cubicBezTo>
                <a:cubicBezTo>
                  <a:pt x="8301546" y="3048491"/>
                  <a:pt x="8323023" y="3026863"/>
                  <a:pt x="8328617" y="3000000"/>
                </a:cubicBezTo>
                <a:cubicBezTo>
                  <a:pt x="8349009" y="2903020"/>
                  <a:pt x="8393045" y="2832447"/>
                  <a:pt x="8458917" y="2777583"/>
                </a:cubicBezTo>
                <a:cubicBezTo>
                  <a:pt x="8477866" y="2761875"/>
                  <a:pt x="8490318" y="2733190"/>
                  <a:pt x="8516125" y="2728639"/>
                </a:cubicBezTo>
                <a:cubicBezTo>
                  <a:pt x="8573515" y="2718621"/>
                  <a:pt x="8555468" y="2640309"/>
                  <a:pt x="8585788" y="2605478"/>
                </a:cubicBezTo>
                <a:cubicBezTo>
                  <a:pt x="8591563" y="2598874"/>
                  <a:pt x="8596796" y="2585900"/>
                  <a:pt x="8595714" y="2577023"/>
                </a:cubicBezTo>
                <a:cubicBezTo>
                  <a:pt x="8594091" y="2564271"/>
                  <a:pt x="8587232" y="2552206"/>
                  <a:pt x="8581457" y="2540823"/>
                </a:cubicBezTo>
                <a:cubicBezTo>
                  <a:pt x="8575501" y="2529441"/>
                  <a:pt x="8566478" y="2519424"/>
                  <a:pt x="8570809" y="2504399"/>
                </a:cubicBezTo>
                <a:cubicBezTo>
                  <a:pt x="8572612" y="2498253"/>
                  <a:pt x="8571351" y="2476854"/>
                  <a:pt x="8584705" y="2493699"/>
                </a:cubicBezTo>
                <a:cubicBezTo>
                  <a:pt x="8621340" y="2539914"/>
                  <a:pt x="8642637" y="2496205"/>
                  <a:pt x="8674038" y="2475260"/>
                </a:cubicBezTo>
                <a:cubicBezTo>
                  <a:pt x="8648772" y="2453632"/>
                  <a:pt x="8626033" y="2438380"/>
                  <a:pt x="8622243" y="2406054"/>
                </a:cubicBezTo>
                <a:cubicBezTo>
                  <a:pt x="8614483" y="2339351"/>
                  <a:pt x="8581278" y="2308846"/>
                  <a:pt x="8530925" y="2302926"/>
                </a:cubicBezTo>
                <a:cubicBezTo>
                  <a:pt x="8549513" y="2238501"/>
                  <a:pt x="8549513" y="2238501"/>
                  <a:pt x="8489417" y="2229622"/>
                </a:cubicBezTo>
                <a:cubicBezTo>
                  <a:pt x="8512517" y="2188645"/>
                  <a:pt x="8512517" y="2178173"/>
                  <a:pt x="8484543" y="2164058"/>
                </a:cubicBezTo>
                <a:cubicBezTo>
                  <a:pt x="8457653" y="2150626"/>
                  <a:pt x="8427876" y="2146073"/>
                  <a:pt x="8402970" y="2125358"/>
                </a:cubicBezTo>
                <a:cubicBezTo>
                  <a:pt x="8425891" y="2072997"/>
                  <a:pt x="8432387" y="2012214"/>
                  <a:pt x="8479670" y="1986716"/>
                </a:cubicBezTo>
                <a:cubicBezTo>
                  <a:pt x="8487070" y="1982846"/>
                  <a:pt x="8492123" y="1967138"/>
                  <a:pt x="8487432" y="1958032"/>
                </a:cubicBezTo>
                <a:cubicBezTo>
                  <a:pt x="8470286" y="1925023"/>
                  <a:pt x="8494830" y="1862417"/>
                  <a:pt x="8441412" y="1855361"/>
                </a:cubicBezTo>
                <a:cubicBezTo>
                  <a:pt x="8434733" y="1854678"/>
                  <a:pt x="8428597" y="1847847"/>
                  <a:pt x="8433831" y="1838969"/>
                </a:cubicBezTo>
                <a:cubicBezTo>
                  <a:pt x="8451879" y="1808009"/>
                  <a:pt x="8430041" y="1810057"/>
                  <a:pt x="8416868" y="1806187"/>
                </a:cubicBezTo>
                <a:cubicBezTo>
                  <a:pt x="8400985" y="1801408"/>
                  <a:pt x="8382938" y="1815066"/>
                  <a:pt x="8368140" y="1798219"/>
                </a:cubicBezTo>
                <a:cubicBezTo>
                  <a:pt x="8371569" y="1780462"/>
                  <a:pt x="8384382" y="1780689"/>
                  <a:pt x="8393405" y="1774999"/>
                </a:cubicBezTo>
                <a:cubicBezTo>
                  <a:pt x="8419754" y="1758607"/>
                  <a:pt x="8441231" y="1739030"/>
                  <a:pt x="8442495" y="1696458"/>
                </a:cubicBezTo>
                <a:cubicBezTo>
                  <a:pt x="8443396" y="1662083"/>
                  <a:pt x="8446284" y="1631805"/>
                  <a:pt x="8409828" y="1621332"/>
                </a:cubicBezTo>
                <a:cubicBezTo>
                  <a:pt x="8394669" y="1617006"/>
                  <a:pt x="8399001" y="1592193"/>
                  <a:pt x="8407664" y="1579899"/>
                </a:cubicBezTo>
                <a:cubicBezTo>
                  <a:pt x="8423184" y="1558045"/>
                  <a:pt x="8435996" y="1528906"/>
                  <a:pt x="8462707" y="1526857"/>
                </a:cubicBezTo>
                <a:cubicBezTo>
                  <a:pt x="8478949" y="1525492"/>
                  <a:pt x="8491402" y="1516384"/>
                  <a:pt x="8504215" y="1505913"/>
                </a:cubicBezTo>
                <a:cubicBezTo>
                  <a:pt x="8513419" y="1498398"/>
                  <a:pt x="8524428" y="1492025"/>
                  <a:pt x="8523345" y="1475863"/>
                </a:cubicBezTo>
                <a:cubicBezTo>
                  <a:pt x="8522262" y="1460382"/>
                  <a:pt x="8511615" y="1454008"/>
                  <a:pt x="8500786" y="1450820"/>
                </a:cubicBezTo>
                <a:cubicBezTo>
                  <a:pt x="8464691" y="1440577"/>
                  <a:pt x="8430764" y="1425551"/>
                  <a:pt x="8400624" y="1391176"/>
                </a:cubicBezTo>
                <a:cubicBezTo>
                  <a:pt x="8420657" y="1372963"/>
                  <a:pt x="8439787" y="1359759"/>
                  <a:pt x="8454585" y="1341319"/>
                </a:cubicBezTo>
                <a:cubicBezTo>
                  <a:pt x="8490318" y="1296701"/>
                  <a:pt x="8187668" y="1156238"/>
                  <a:pt x="8172509" y="1106153"/>
                </a:cubicBezTo>
                <a:cubicBezTo>
                  <a:pt x="8167817" y="1090673"/>
                  <a:pt x="8151755" y="1074738"/>
                  <a:pt x="8138399" y="1070184"/>
                </a:cubicBezTo>
                <a:cubicBezTo>
                  <a:pt x="8075777" y="1048785"/>
                  <a:pt x="8021456" y="1000749"/>
                  <a:pt x="7957388" y="982992"/>
                </a:cubicBezTo>
                <a:cubicBezTo>
                  <a:pt x="7896929" y="966147"/>
                  <a:pt x="7837375" y="943608"/>
                  <a:pt x="7771142" y="921300"/>
                </a:cubicBezTo>
                <a:cubicBezTo>
                  <a:pt x="7811747" y="865296"/>
                  <a:pt x="7883756" y="871899"/>
                  <a:pt x="7900539" y="791082"/>
                </a:cubicBezTo>
                <a:cubicBezTo>
                  <a:pt x="7835028" y="770137"/>
                  <a:pt x="7766090" y="794042"/>
                  <a:pt x="7702923" y="760803"/>
                </a:cubicBezTo>
                <a:cubicBezTo>
                  <a:pt x="7697509" y="757845"/>
                  <a:pt x="7690109" y="760803"/>
                  <a:pt x="7683614" y="761714"/>
                </a:cubicBezTo>
                <a:cubicBezTo>
                  <a:pt x="7553493" y="779471"/>
                  <a:pt x="7423915" y="763991"/>
                  <a:pt x="7295600" y="741680"/>
                </a:cubicBezTo>
                <a:cubicBezTo>
                  <a:pt x="7110798" y="709810"/>
                  <a:pt x="6925273" y="689548"/>
                  <a:pt x="6739388" y="675206"/>
                </a:cubicBezTo>
                <a:cubicBezTo>
                  <a:pt x="6585807" y="663367"/>
                  <a:pt x="6431866" y="658132"/>
                  <a:pt x="6279006" y="635367"/>
                </a:cubicBezTo>
                <a:cubicBezTo>
                  <a:pt x="6115501" y="611009"/>
                  <a:pt x="5952175" y="583462"/>
                  <a:pt x="5788847" y="557964"/>
                </a:cubicBezTo>
                <a:cubicBezTo>
                  <a:pt x="5781448" y="556825"/>
                  <a:pt x="5773282" y="553240"/>
                  <a:pt x="5765387" y="552984"/>
                </a:cubicBezTo>
                <a:close/>
                <a:moveTo>
                  <a:pt x="0" y="0"/>
                </a:moveTo>
                <a:lnTo>
                  <a:pt x="768106" y="0"/>
                </a:lnTo>
                <a:lnTo>
                  <a:pt x="767098" y="10118"/>
                </a:lnTo>
                <a:cubicBezTo>
                  <a:pt x="765697" y="22412"/>
                  <a:pt x="763205" y="34103"/>
                  <a:pt x="756850" y="43654"/>
                </a:cubicBezTo>
                <a:cubicBezTo>
                  <a:pt x="749894" y="54193"/>
                  <a:pt x="757386" y="72374"/>
                  <a:pt x="768357" y="76852"/>
                </a:cubicBezTo>
                <a:cubicBezTo>
                  <a:pt x="838462" y="106364"/>
                  <a:pt x="848094" y="176713"/>
                  <a:pt x="882077" y="237315"/>
                </a:cubicBezTo>
                <a:cubicBezTo>
                  <a:pt x="845150" y="261290"/>
                  <a:pt x="801001" y="266560"/>
                  <a:pt x="761133" y="282106"/>
                </a:cubicBezTo>
                <a:cubicBezTo>
                  <a:pt x="719657" y="298442"/>
                  <a:pt x="719657" y="310562"/>
                  <a:pt x="753907" y="357988"/>
                </a:cubicBezTo>
                <a:cubicBezTo>
                  <a:pt x="664804" y="368265"/>
                  <a:pt x="664804" y="368265"/>
                  <a:pt x="692364" y="442830"/>
                </a:cubicBezTo>
                <a:cubicBezTo>
                  <a:pt x="617709" y="449681"/>
                  <a:pt x="568477" y="484987"/>
                  <a:pt x="556972" y="562188"/>
                </a:cubicBezTo>
                <a:cubicBezTo>
                  <a:pt x="551352" y="599602"/>
                  <a:pt x="517637" y="617254"/>
                  <a:pt x="480177" y="642286"/>
                </a:cubicBezTo>
                <a:cubicBezTo>
                  <a:pt x="526734" y="666528"/>
                  <a:pt x="558310" y="717115"/>
                  <a:pt x="612627" y="663627"/>
                </a:cubicBezTo>
                <a:cubicBezTo>
                  <a:pt x="632427" y="644130"/>
                  <a:pt x="630557" y="668898"/>
                  <a:pt x="633230" y="676011"/>
                </a:cubicBezTo>
                <a:cubicBezTo>
                  <a:pt x="639651" y="693400"/>
                  <a:pt x="626274" y="704995"/>
                  <a:pt x="617443" y="718168"/>
                </a:cubicBezTo>
                <a:cubicBezTo>
                  <a:pt x="608881" y="731343"/>
                  <a:pt x="598711" y="745306"/>
                  <a:pt x="596304" y="760064"/>
                </a:cubicBezTo>
                <a:cubicBezTo>
                  <a:pt x="594700" y="770339"/>
                  <a:pt x="602459" y="785355"/>
                  <a:pt x="611021" y="792998"/>
                </a:cubicBezTo>
                <a:cubicBezTo>
                  <a:pt x="655975" y="833311"/>
                  <a:pt x="629217" y="923949"/>
                  <a:pt x="714308" y="935543"/>
                </a:cubicBezTo>
                <a:cubicBezTo>
                  <a:pt x="752570" y="940811"/>
                  <a:pt x="771032" y="974010"/>
                  <a:pt x="799128" y="992190"/>
                </a:cubicBezTo>
                <a:cubicBezTo>
                  <a:pt x="896793" y="1055689"/>
                  <a:pt x="962082" y="1137368"/>
                  <a:pt x="992317" y="1249612"/>
                </a:cubicBezTo>
                <a:cubicBezTo>
                  <a:pt x="1000611" y="1280703"/>
                  <a:pt x="1032454" y="1305735"/>
                  <a:pt x="1053058" y="1333136"/>
                </a:cubicBezTo>
                <a:cubicBezTo>
                  <a:pt x="1043156" y="1353160"/>
                  <a:pt x="989106" y="1309949"/>
                  <a:pt x="1008104" y="1362645"/>
                </a:cubicBezTo>
                <a:cubicBezTo>
                  <a:pt x="1022553" y="1402169"/>
                  <a:pt x="1059480" y="1426672"/>
                  <a:pt x="1094265" y="1450123"/>
                </a:cubicBezTo>
                <a:cubicBezTo>
                  <a:pt x="1133866" y="1476733"/>
                  <a:pt x="1177749" y="1498075"/>
                  <a:pt x="1195677" y="1547347"/>
                </a:cubicBezTo>
                <a:cubicBezTo>
                  <a:pt x="1199423" y="1557887"/>
                  <a:pt x="1211463" y="1568953"/>
                  <a:pt x="1222166" y="1573170"/>
                </a:cubicBezTo>
                <a:cubicBezTo>
                  <a:pt x="1780331" y="2440289"/>
                  <a:pt x="3154333" y="2446085"/>
                  <a:pt x="3312738" y="2440024"/>
                </a:cubicBezTo>
                <a:cubicBezTo>
                  <a:pt x="3504591" y="2432384"/>
                  <a:pt x="3686008" y="2378897"/>
                  <a:pt x="3863944" y="2312235"/>
                </a:cubicBezTo>
                <a:cubicBezTo>
                  <a:pt x="3939135" y="2284043"/>
                  <a:pt x="4008972" y="2243995"/>
                  <a:pt x="4082022" y="2212904"/>
                </a:cubicBezTo>
                <a:cubicBezTo>
                  <a:pt x="4182897" y="2169955"/>
                  <a:pt x="4260761" y="2088012"/>
                  <a:pt x="4361371" y="2053496"/>
                </a:cubicBezTo>
                <a:cubicBezTo>
                  <a:pt x="4464921" y="2017925"/>
                  <a:pt x="4553490" y="1952846"/>
                  <a:pt x="4659987" y="1925180"/>
                </a:cubicBezTo>
                <a:cubicBezTo>
                  <a:pt x="4716177" y="1910425"/>
                  <a:pt x="4770494" y="1883815"/>
                  <a:pt x="4761667" y="1807667"/>
                </a:cubicBezTo>
                <a:cubicBezTo>
                  <a:pt x="4759257" y="1786061"/>
                  <a:pt x="4773973" y="1768410"/>
                  <a:pt x="4797253" y="1774733"/>
                </a:cubicBezTo>
                <a:cubicBezTo>
                  <a:pt x="4841669" y="1786589"/>
                  <a:pt x="4861738" y="1755234"/>
                  <a:pt x="4886356" y="1731784"/>
                </a:cubicBezTo>
                <a:cubicBezTo>
                  <a:pt x="4930237" y="1690154"/>
                  <a:pt x="4971978" y="1645890"/>
                  <a:pt x="5041818" y="1639039"/>
                </a:cubicBezTo>
                <a:cubicBezTo>
                  <a:pt x="5028440" y="1606365"/>
                  <a:pt x="5005695" y="1611110"/>
                  <a:pt x="4984824" y="1617960"/>
                </a:cubicBezTo>
                <a:cubicBezTo>
                  <a:pt x="4929971" y="1635878"/>
                  <a:pt x="4875653" y="1656165"/>
                  <a:pt x="4820800" y="1674082"/>
                </a:cubicBezTo>
                <a:cubicBezTo>
                  <a:pt x="4784945" y="1685677"/>
                  <a:pt x="4749356" y="1702012"/>
                  <a:pt x="4701459" y="1689099"/>
                </a:cubicBezTo>
                <a:cubicBezTo>
                  <a:pt x="4742668" y="1623230"/>
                  <a:pt x="4812771" y="1611373"/>
                  <a:pt x="4869498" y="1591086"/>
                </a:cubicBezTo>
                <a:cubicBezTo>
                  <a:pt x="4940404" y="1565528"/>
                  <a:pt x="4982147" y="1517309"/>
                  <a:pt x="5032185" y="1463559"/>
                </a:cubicBezTo>
                <a:cubicBezTo>
                  <a:pt x="4980006" y="1450649"/>
                  <a:pt x="4947630" y="1490172"/>
                  <a:pt x="4906692" y="1488062"/>
                </a:cubicBezTo>
                <a:cubicBezTo>
                  <a:pt x="4904550" y="1481215"/>
                  <a:pt x="4900805" y="1471202"/>
                  <a:pt x="4901340" y="1470936"/>
                </a:cubicBezTo>
                <a:cubicBezTo>
                  <a:pt x="4968234" y="1441427"/>
                  <a:pt x="4999539" y="1386097"/>
                  <a:pt x="5009976" y="1319171"/>
                </a:cubicBezTo>
                <a:cubicBezTo>
                  <a:pt x="5015328" y="1284656"/>
                  <a:pt x="5039677" y="1273853"/>
                  <a:pt x="5063760" y="1258044"/>
                </a:cubicBezTo>
                <a:cubicBezTo>
                  <a:pt x="5147777" y="1201922"/>
                  <a:pt x="5236613" y="1151071"/>
                  <a:pt x="5305648" y="1073871"/>
                </a:cubicBezTo>
                <a:cubicBezTo>
                  <a:pt x="5225910" y="1084147"/>
                  <a:pt x="5161960" y="1134471"/>
                  <a:pt x="5076067" y="1156077"/>
                </a:cubicBezTo>
                <a:cubicBezTo>
                  <a:pt x="5144298" y="1071235"/>
                  <a:pt x="5232600" y="1028288"/>
                  <a:pt x="5313141" y="976907"/>
                </a:cubicBezTo>
                <a:cubicBezTo>
                  <a:pt x="5349798" y="953458"/>
                  <a:pt x="5383779" y="923421"/>
                  <a:pt x="5428196" y="910774"/>
                </a:cubicBezTo>
                <a:cubicBezTo>
                  <a:pt x="5443985" y="906295"/>
                  <a:pt x="5469939" y="896809"/>
                  <a:pt x="5457363" y="871779"/>
                </a:cubicBezTo>
                <a:cubicBezTo>
                  <a:pt x="5446661" y="850965"/>
                  <a:pt x="5425523" y="857286"/>
                  <a:pt x="5406256" y="863347"/>
                </a:cubicBezTo>
                <a:cubicBezTo>
                  <a:pt x="5359965" y="878367"/>
                  <a:pt x="5312069" y="878629"/>
                  <a:pt x="5249456" y="878367"/>
                </a:cubicBezTo>
                <a:cubicBezTo>
                  <a:pt x="5301901" y="809597"/>
                  <a:pt x="5397963" y="830149"/>
                  <a:pt x="5442914" y="757955"/>
                </a:cubicBezTo>
                <a:cubicBezTo>
                  <a:pt x="5386723" y="745306"/>
                  <a:pt x="5343376" y="771392"/>
                  <a:pt x="5297887" y="776398"/>
                </a:cubicBezTo>
                <a:cubicBezTo>
                  <a:pt x="5256683" y="780877"/>
                  <a:pt x="5246513" y="768758"/>
                  <a:pt x="5256146" y="728971"/>
                </a:cubicBezTo>
                <a:cubicBezTo>
                  <a:pt x="5271129" y="667053"/>
                  <a:pt x="5248653" y="635435"/>
                  <a:pt x="5188716" y="652298"/>
                </a:cubicBezTo>
                <a:cubicBezTo>
                  <a:pt x="5133062" y="668107"/>
                  <a:pt x="5127175" y="644922"/>
                  <a:pt x="5142160" y="609614"/>
                </a:cubicBezTo>
                <a:cubicBezTo>
                  <a:pt x="5163564" y="558237"/>
                  <a:pt x="5139216" y="518450"/>
                  <a:pt x="5122626" y="475239"/>
                </a:cubicBezTo>
                <a:cubicBezTo>
                  <a:pt x="5097205" y="409367"/>
                  <a:pt x="5107908" y="377223"/>
                  <a:pt x="5162763" y="328215"/>
                </a:cubicBezTo>
                <a:cubicBezTo>
                  <a:pt x="5193532" y="300811"/>
                  <a:pt x="5226711" y="277627"/>
                  <a:pt x="5271399" y="253914"/>
                </a:cubicBezTo>
                <a:cubicBezTo>
                  <a:pt x="5168381" y="241003"/>
                  <a:pt x="5276483" y="197528"/>
                  <a:pt x="5240091" y="170389"/>
                </a:cubicBezTo>
                <a:cubicBezTo>
                  <a:pt x="5167310" y="159323"/>
                  <a:pt x="5107908" y="245745"/>
                  <a:pt x="5008904" y="220979"/>
                </a:cubicBezTo>
                <a:cubicBezTo>
                  <a:pt x="5131187" y="146147"/>
                  <a:pt x="5266315" y="121645"/>
                  <a:pt x="5354881" y="22050"/>
                </a:cubicBezTo>
                <a:cubicBezTo>
                  <a:pt x="5334546" y="-611"/>
                  <a:pt x="5314210" y="20468"/>
                  <a:pt x="5296818" y="12038"/>
                </a:cubicBezTo>
                <a:cubicBezTo>
                  <a:pt x="5297085" y="9403"/>
                  <a:pt x="5296884" y="6109"/>
                  <a:pt x="5297018" y="3177"/>
                </a:cubicBezTo>
                <a:lnTo>
                  <a:pt x="5298067" y="0"/>
                </a:lnTo>
                <a:lnTo>
                  <a:pt x="8958468" y="0"/>
                </a:lnTo>
                <a:lnTo>
                  <a:pt x="8936439" y="18562"/>
                </a:lnTo>
                <a:cubicBezTo>
                  <a:pt x="8928025" y="29598"/>
                  <a:pt x="8926611" y="39110"/>
                  <a:pt x="8934304" y="46608"/>
                </a:cubicBezTo>
                <a:cubicBezTo>
                  <a:pt x="8959791" y="71400"/>
                  <a:pt x="8992737" y="89152"/>
                  <a:pt x="9027240" y="113638"/>
                </a:cubicBezTo>
                <a:cubicBezTo>
                  <a:pt x="8975330" y="159853"/>
                  <a:pt x="8916899" y="180054"/>
                  <a:pt x="8854734" y="193826"/>
                </a:cubicBezTo>
                <a:cubicBezTo>
                  <a:pt x="8836083" y="198111"/>
                  <a:pt x="8817746" y="206680"/>
                  <a:pt x="8815880" y="227493"/>
                </a:cubicBezTo>
                <a:cubicBezTo>
                  <a:pt x="8814017" y="249223"/>
                  <a:pt x="8832977" y="257791"/>
                  <a:pt x="8848828" y="267894"/>
                </a:cubicBezTo>
                <a:cubicBezTo>
                  <a:pt x="8870895" y="281971"/>
                  <a:pt x="8892342" y="294216"/>
                  <a:pt x="8920315" y="296052"/>
                </a:cubicBezTo>
                <a:cubicBezTo>
                  <a:pt x="8966319" y="298806"/>
                  <a:pt x="8988385" y="337982"/>
                  <a:pt x="9015115" y="367363"/>
                </a:cubicBezTo>
                <a:cubicBezTo>
                  <a:pt x="9030034" y="383892"/>
                  <a:pt x="9037496" y="417251"/>
                  <a:pt x="9011388" y="423067"/>
                </a:cubicBezTo>
                <a:cubicBezTo>
                  <a:pt x="8948601" y="437148"/>
                  <a:pt x="8953575" y="477853"/>
                  <a:pt x="8955127" y="524068"/>
                </a:cubicBezTo>
                <a:cubicBezTo>
                  <a:pt x="8957303" y="581304"/>
                  <a:pt x="8994292" y="607624"/>
                  <a:pt x="9039672" y="629661"/>
                </a:cubicBezTo>
                <a:cubicBezTo>
                  <a:pt x="9055213" y="637312"/>
                  <a:pt x="9077279" y="637006"/>
                  <a:pt x="9083187" y="660880"/>
                </a:cubicBezTo>
                <a:cubicBezTo>
                  <a:pt x="9057699" y="683528"/>
                  <a:pt x="9026617" y="665166"/>
                  <a:pt x="8999263" y="671592"/>
                </a:cubicBezTo>
                <a:cubicBezTo>
                  <a:pt x="8976575" y="676794"/>
                  <a:pt x="8938965" y="674041"/>
                  <a:pt x="8970048" y="715664"/>
                </a:cubicBezTo>
                <a:cubicBezTo>
                  <a:pt x="8979063" y="727601"/>
                  <a:pt x="8968494" y="736784"/>
                  <a:pt x="8956992" y="737702"/>
                </a:cubicBezTo>
                <a:cubicBezTo>
                  <a:pt x="8864991" y="747189"/>
                  <a:pt x="8907262" y="831359"/>
                  <a:pt x="8877733" y="875737"/>
                </a:cubicBezTo>
                <a:cubicBezTo>
                  <a:pt x="8869654" y="887979"/>
                  <a:pt x="8878357" y="909097"/>
                  <a:pt x="8891100" y="914300"/>
                </a:cubicBezTo>
                <a:cubicBezTo>
                  <a:pt x="8972534" y="948581"/>
                  <a:pt x="8983724" y="1030299"/>
                  <a:pt x="9023199" y="1100695"/>
                </a:cubicBezTo>
                <a:cubicBezTo>
                  <a:pt x="8980304" y="1128545"/>
                  <a:pt x="8929020" y="1134666"/>
                  <a:pt x="8882708" y="1152725"/>
                </a:cubicBezTo>
                <a:cubicBezTo>
                  <a:pt x="8834530" y="1171701"/>
                  <a:pt x="8834530" y="1185780"/>
                  <a:pt x="8874315" y="1240870"/>
                </a:cubicBezTo>
                <a:cubicBezTo>
                  <a:pt x="8770812" y="1252808"/>
                  <a:pt x="8770812" y="1252808"/>
                  <a:pt x="8802826" y="1339424"/>
                </a:cubicBezTo>
                <a:cubicBezTo>
                  <a:pt x="8716105" y="1347382"/>
                  <a:pt x="8658917" y="1388394"/>
                  <a:pt x="8645552" y="1478072"/>
                </a:cubicBezTo>
                <a:cubicBezTo>
                  <a:pt x="8639024" y="1521532"/>
                  <a:pt x="8599861" y="1542037"/>
                  <a:pt x="8556347" y="1571114"/>
                </a:cubicBezTo>
                <a:cubicBezTo>
                  <a:pt x="8610428" y="1599274"/>
                  <a:pt x="8647106" y="1658037"/>
                  <a:pt x="8710202" y="1595904"/>
                </a:cubicBezTo>
                <a:cubicBezTo>
                  <a:pt x="8733202" y="1573257"/>
                  <a:pt x="8731030" y="1602027"/>
                  <a:pt x="8734135" y="1610290"/>
                </a:cubicBezTo>
                <a:cubicBezTo>
                  <a:pt x="8741594" y="1630489"/>
                  <a:pt x="8726054" y="1643958"/>
                  <a:pt x="8715797" y="1659260"/>
                </a:cubicBezTo>
                <a:cubicBezTo>
                  <a:pt x="8705851" y="1674564"/>
                  <a:pt x="8694038" y="1690784"/>
                  <a:pt x="8691242" y="1707927"/>
                </a:cubicBezTo>
                <a:cubicBezTo>
                  <a:pt x="8689378" y="1719862"/>
                  <a:pt x="8698391" y="1737306"/>
                  <a:pt x="8708337" y="1746183"/>
                </a:cubicBezTo>
                <a:cubicBezTo>
                  <a:pt x="8760556" y="1793011"/>
                  <a:pt x="8729474" y="1898297"/>
                  <a:pt x="8828316" y="1911765"/>
                </a:cubicBezTo>
                <a:cubicBezTo>
                  <a:pt x="8872762" y="1917884"/>
                  <a:pt x="8894207" y="1956449"/>
                  <a:pt x="8926844" y="1977567"/>
                </a:cubicBezTo>
                <a:cubicBezTo>
                  <a:pt x="9040293" y="2051328"/>
                  <a:pt x="9116134" y="2146208"/>
                  <a:pt x="9151255" y="2276592"/>
                </a:cubicBezTo>
                <a:cubicBezTo>
                  <a:pt x="9160890" y="2312707"/>
                  <a:pt x="9197879" y="2341785"/>
                  <a:pt x="9221812" y="2373614"/>
                </a:cubicBezTo>
                <a:cubicBezTo>
                  <a:pt x="9210310" y="2396875"/>
                  <a:pt x="9147525" y="2346680"/>
                  <a:pt x="9169593" y="2407892"/>
                </a:cubicBezTo>
                <a:cubicBezTo>
                  <a:pt x="9186377" y="2453803"/>
                  <a:pt x="9229272" y="2482267"/>
                  <a:pt x="9269679" y="2509507"/>
                </a:cubicBezTo>
                <a:cubicBezTo>
                  <a:pt x="9315680" y="2540419"/>
                  <a:pt x="9366654" y="2565210"/>
                  <a:pt x="9387480" y="2622444"/>
                </a:cubicBezTo>
                <a:cubicBezTo>
                  <a:pt x="9391832" y="2634687"/>
                  <a:pt x="9405817" y="2647542"/>
                  <a:pt x="9418250" y="2652440"/>
                </a:cubicBezTo>
                <a:cubicBezTo>
                  <a:pt x="10066621" y="3659697"/>
                  <a:pt x="11662679" y="3666430"/>
                  <a:pt x="11846684" y="3659389"/>
                </a:cubicBezTo>
                <a:cubicBezTo>
                  <a:pt x="11958113" y="3654952"/>
                  <a:pt x="12066512" y="3637200"/>
                  <a:pt x="12172890" y="3610878"/>
                </a:cubicBezTo>
                <a:lnTo>
                  <a:pt x="12192000" y="3605403"/>
                </a:lnTo>
                <a:lnTo>
                  <a:pt x="12192000" y="6858000"/>
                </a:lnTo>
                <a:lnTo>
                  <a:pt x="2667892" y="6858000"/>
                </a:lnTo>
                <a:lnTo>
                  <a:pt x="2654380" y="6849405"/>
                </a:lnTo>
                <a:cubicBezTo>
                  <a:pt x="2607569" y="6826978"/>
                  <a:pt x="2555222" y="6809052"/>
                  <a:pt x="2517472" y="6768410"/>
                </a:cubicBezTo>
                <a:cubicBezTo>
                  <a:pt x="2640621" y="6736030"/>
                  <a:pt x="2751355" y="6703317"/>
                  <a:pt x="2863768" y="6678867"/>
                </a:cubicBezTo>
                <a:cubicBezTo>
                  <a:pt x="2982893" y="6653093"/>
                  <a:pt x="3083895" y="6583373"/>
                  <a:pt x="3200332" y="6552312"/>
                </a:cubicBezTo>
                <a:cubicBezTo>
                  <a:pt x="3225166" y="6545703"/>
                  <a:pt x="3255030" y="6522574"/>
                  <a:pt x="3263755" y="6500106"/>
                </a:cubicBezTo>
                <a:cubicBezTo>
                  <a:pt x="3291941" y="6427411"/>
                  <a:pt x="3854674" y="6223537"/>
                  <a:pt x="3788234" y="6158777"/>
                </a:cubicBezTo>
                <a:cubicBezTo>
                  <a:pt x="3760718" y="6132011"/>
                  <a:pt x="3725150" y="6112847"/>
                  <a:pt x="3687901" y="6086412"/>
                </a:cubicBezTo>
                <a:cubicBezTo>
                  <a:pt x="3743942" y="6036518"/>
                  <a:pt x="3807024" y="6014710"/>
                  <a:pt x="3874137" y="5999841"/>
                </a:cubicBezTo>
                <a:cubicBezTo>
                  <a:pt x="3894273" y="5995216"/>
                  <a:pt x="3914069" y="5985964"/>
                  <a:pt x="3916083" y="5963494"/>
                </a:cubicBezTo>
                <a:cubicBezTo>
                  <a:pt x="3918095" y="5940035"/>
                  <a:pt x="3897626" y="5930785"/>
                  <a:pt x="3880513" y="5919878"/>
                </a:cubicBezTo>
                <a:cubicBezTo>
                  <a:pt x="3856689" y="5904680"/>
                  <a:pt x="3833535" y="5891460"/>
                  <a:pt x="3803335" y="5889479"/>
                </a:cubicBezTo>
                <a:cubicBezTo>
                  <a:pt x="3753670" y="5886505"/>
                  <a:pt x="3729848" y="5844211"/>
                  <a:pt x="3700990" y="5812491"/>
                </a:cubicBezTo>
                <a:cubicBezTo>
                  <a:pt x="3684884" y="5794647"/>
                  <a:pt x="3676828" y="5758633"/>
                  <a:pt x="3705014" y="5752353"/>
                </a:cubicBezTo>
                <a:cubicBezTo>
                  <a:pt x="3772798" y="5737152"/>
                  <a:pt x="3767428" y="5693207"/>
                  <a:pt x="3765753" y="5643313"/>
                </a:cubicBezTo>
                <a:cubicBezTo>
                  <a:pt x="3763404" y="5581522"/>
                  <a:pt x="3723470" y="5553107"/>
                  <a:pt x="3674479" y="5529315"/>
                </a:cubicBezTo>
                <a:cubicBezTo>
                  <a:pt x="3657701" y="5521056"/>
                  <a:pt x="3633878" y="5521386"/>
                  <a:pt x="3627501" y="5495612"/>
                </a:cubicBezTo>
                <a:cubicBezTo>
                  <a:pt x="3655017" y="5471161"/>
                  <a:pt x="3688572" y="5490985"/>
                  <a:pt x="3718104" y="5484048"/>
                </a:cubicBezTo>
                <a:cubicBezTo>
                  <a:pt x="3742598" y="5478431"/>
                  <a:pt x="3783202" y="5481403"/>
                  <a:pt x="3749644" y="5436467"/>
                </a:cubicBezTo>
                <a:cubicBezTo>
                  <a:pt x="3739912" y="5423580"/>
                  <a:pt x="3751322" y="5413666"/>
                  <a:pt x="3763740" y="5412675"/>
                </a:cubicBezTo>
                <a:cubicBezTo>
                  <a:pt x="3863064" y="5402433"/>
                  <a:pt x="3817428" y="5311564"/>
                  <a:pt x="3849307" y="5263654"/>
                </a:cubicBezTo>
                <a:cubicBezTo>
                  <a:pt x="3858030" y="5250437"/>
                  <a:pt x="3848634" y="5227638"/>
                  <a:pt x="3834876" y="5222021"/>
                </a:cubicBezTo>
                <a:cubicBezTo>
                  <a:pt x="3746960" y="5185011"/>
                  <a:pt x="3734880" y="5096789"/>
                  <a:pt x="3692263" y="5020790"/>
                </a:cubicBezTo>
                <a:cubicBezTo>
                  <a:pt x="3738572" y="4990724"/>
                  <a:pt x="3793938" y="4984115"/>
                  <a:pt x="3843936" y="4964619"/>
                </a:cubicBezTo>
                <a:cubicBezTo>
                  <a:pt x="3895949" y="4944132"/>
                  <a:pt x="3895949" y="4928933"/>
                  <a:pt x="3852997" y="4869458"/>
                </a:cubicBezTo>
                <a:cubicBezTo>
                  <a:pt x="3964739" y="4856569"/>
                  <a:pt x="3964739" y="4856569"/>
                  <a:pt x="3930177" y="4763060"/>
                </a:cubicBezTo>
                <a:cubicBezTo>
                  <a:pt x="4023800" y="4754468"/>
                  <a:pt x="4085540" y="4710192"/>
                  <a:pt x="4099968" y="4613376"/>
                </a:cubicBezTo>
                <a:cubicBezTo>
                  <a:pt x="4107016" y="4566456"/>
                  <a:pt x="4149296" y="4544320"/>
                  <a:pt x="4196274" y="4512928"/>
                </a:cubicBezTo>
                <a:cubicBezTo>
                  <a:pt x="4137888" y="4482527"/>
                  <a:pt x="4098290" y="4419087"/>
                  <a:pt x="4030173" y="4486165"/>
                </a:cubicBezTo>
                <a:cubicBezTo>
                  <a:pt x="4005342" y="4510615"/>
                  <a:pt x="4007687" y="4479555"/>
                  <a:pt x="4004335" y="4470634"/>
                </a:cubicBezTo>
                <a:cubicBezTo>
                  <a:pt x="3996282" y="4448827"/>
                  <a:pt x="4013059" y="4434287"/>
                  <a:pt x="4024133" y="4417767"/>
                </a:cubicBezTo>
                <a:cubicBezTo>
                  <a:pt x="4034870" y="4401245"/>
                  <a:pt x="4047624" y="4383734"/>
                  <a:pt x="4050642" y="4365226"/>
                </a:cubicBezTo>
                <a:cubicBezTo>
                  <a:pt x="4052655" y="4352340"/>
                  <a:pt x="4042924" y="4333509"/>
                  <a:pt x="4032186" y="4323924"/>
                </a:cubicBezTo>
                <a:cubicBezTo>
                  <a:pt x="3975811" y="4273370"/>
                  <a:pt x="4009367" y="4159704"/>
                  <a:pt x="3902658" y="4145163"/>
                </a:cubicBezTo>
                <a:cubicBezTo>
                  <a:pt x="3854674" y="4138557"/>
                  <a:pt x="3831522" y="4096923"/>
                  <a:pt x="3796288" y="4074123"/>
                </a:cubicBezTo>
                <a:cubicBezTo>
                  <a:pt x="3673808" y="3994492"/>
                  <a:pt x="3591931" y="3892060"/>
                  <a:pt x="3554015" y="3751298"/>
                </a:cubicBezTo>
                <a:cubicBezTo>
                  <a:pt x="3543613" y="3712308"/>
                  <a:pt x="3503679" y="3680917"/>
                  <a:pt x="3477841" y="3646554"/>
                </a:cubicBezTo>
                <a:cubicBezTo>
                  <a:pt x="3490259" y="3621441"/>
                  <a:pt x="3558041" y="3675631"/>
                  <a:pt x="3534217" y="3609547"/>
                </a:cubicBezTo>
                <a:cubicBezTo>
                  <a:pt x="3516097" y="3559982"/>
                  <a:pt x="3469788" y="3529253"/>
                  <a:pt x="3426164" y="3499844"/>
                </a:cubicBezTo>
                <a:cubicBezTo>
                  <a:pt x="3376502" y="3466472"/>
                  <a:pt x="3321470" y="3439708"/>
                  <a:pt x="3298987" y="3377918"/>
                </a:cubicBezTo>
                <a:cubicBezTo>
                  <a:pt x="3294289" y="3364700"/>
                  <a:pt x="3279190" y="3350823"/>
                  <a:pt x="3265768" y="3345534"/>
                </a:cubicBezTo>
                <a:cubicBezTo>
                  <a:pt x="2609539" y="2326070"/>
                  <a:pt x="1054085" y="2255965"/>
                  <a:pt x="698533" y="2257448"/>
                </a:cubicBezTo>
                <a:cubicBezTo>
                  <a:pt x="674830" y="2257546"/>
                  <a:pt x="656459" y="2257963"/>
                  <a:pt x="644044" y="2258439"/>
                </a:cubicBezTo>
                <a:cubicBezTo>
                  <a:pt x="463596" y="2265625"/>
                  <a:pt x="290510" y="2305151"/>
                  <a:pt x="121106" y="2359734"/>
                </a:cubicBezTo>
                <a:lnTo>
                  <a:pt x="0" y="2402158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2D27D-91EB-F6BB-C4B9-87A180D6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029234"/>
            <a:ext cx="6864412" cy="84585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Development Process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6D2FB4A-29CB-CE4B-CB21-9F041A0BDD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79637" y="994535"/>
            <a:ext cx="1516877" cy="1444990"/>
          </a:xfrm>
          <a:prstGeom prst="rect">
            <a:avLst/>
          </a:prstGeom>
        </p:spPr>
      </p:pic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3A1CE854-F696-E97F-F250-F3DA0A593F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751474"/>
              </p:ext>
            </p:extLst>
          </p:nvPr>
        </p:nvGraphicFramePr>
        <p:xfrm>
          <a:off x="4654294" y="4916184"/>
          <a:ext cx="6864411" cy="1440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3" name="Graphic 32">
            <a:extLst>
              <a:ext uri="{FF2B5EF4-FFF2-40B4-BE49-F238E27FC236}">
                <a16:creationId xmlns:a16="http://schemas.microsoft.com/office/drawing/2014/main" id="{8BC0AB92-1E4F-26B6-CF24-DD80342995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38005" y="2093345"/>
            <a:ext cx="1693651" cy="159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59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A7F04-0633-6269-63B7-D0E9B310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Key Learnings &amp; Reflections</a:t>
            </a:r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101B371-9142-6B90-4B9B-E0395F756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697774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474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D95601-BACE-5EA8-1D9F-FEB8CF80DCD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048" t="9440" r="5399" b="24664"/>
          <a:stretch>
            <a:fillRect/>
          </a:stretch>
        </p:blipFill>
        <p:spPr>
          <a:xfrm>
            <a:off x="6420626" y="3009367"/>
            <a:ext cx="5372321" cy="2802147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8C9AA-FEA7-A086-E9A6-F81BBE3E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Tech Stack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90B37-74C2-3212-A25B-1F0422B91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6824" y="2436475"/>
            <a:ext cx="4772974" cy="35535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Frontend:</a:t>
            </a:r>
          </a:p>
          <a:p>
            <a:pPr marL="228600" lvl="1"/>
            <a:r>
              <a:rPr lang="en-US" sz="2400" b="1" dirty="0"/>
              <a:t>React</a:t>
            </a:r>
            <a:endParaRPr lang="en-US" sz="2400" dirty="0"/>
          </a:p>
          <a:p>
            <a:r>
              <a:rPr lang="en-US" sz="2400" dirty="0"/>
              <a:t>Backend:</a:t>
            </a:r>
          </a:p>
          <a:p>
            <a:pPr marL="228600" lvl="1"/>
            <a:r>
              <a:rPr lang="en-US" sz="2400" b="1" dirty="0"/>
              <a:t>Node.js</a:t>
            </a:r>
            <a:endParaRPr lang="en-US" sz="2400" dirty="0"/>
          </a:p>
          <a:p>
            <a:pPr marL="228600" lvl="1"/>
            <a:r>
              <a:rPr lang="en-US" sz="2400" b="1" dirty="0"/>
              <a:t>Express.js</a:t>
            </a:r>
            <a:endParaRPr lang="en-US" sz="2400" dirty="0"/>
          </a:p>
          <a:p>
            <a:r>
              <a:rPr lang="en-US" sz="2400" dirty="0"/>
              <a:t>Database:</a:t>
            </a:r>
          </a:p>
          <a:p>
            <a:pPr marL="228600" lvl="1"/>
            <a:r>
              <a:rPr lang="en-US" sz="2400" b="1" dirty="0"/>
              <a:t>MySQL</a:t>
            </a:r>
            <a:endParaRPr lang="en-US" sz="2400" dirty="0"/>
          </a:p>
          <a:p>
            <a:r>
              <a:rPr lang="en-US" sz="2400" dirty="0"/>
              <a:t>Deployment &amp; Environment:</a:t>
            </a:r>
          </a:p>
          <a:p>
            <a:pPr marL="228600" lvl="1"/>
            <a:r>
              <a:rPr lang="en-US" sz="2400" b="1" dirty="0"/>
              <a:t>Docker</a:t>
            </a:r>
            <a:endParaRPr lang="en-US" sz="24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A973B21-201B-8203-AAF2-D831950CF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995" y="393939"/>
            <a:ext cx="2039171" cy="203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8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38B61BD-0EE1-4D29-B894-126CD61C5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BC14DD5-C584-4158-BF76-ECE3C6DB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947992 w 12192000"/>
              <a:gd name="connsiteY0" fmla="*/ 2457985 h 6858000"/>
              <a:gd name="connsiteX1" fmla="*/ 5926156 w 12192000"/>
              <a:gd name="connsiteY1" fmla="*/ 2472983 h 6858000"/>
              <a:gd name="connsiteX2" fmla="*/ 6047792 w 12192000"/>
              <a:gd name="connsiteY2" fmla="*/ 2529213 h 6858000"/>
              <a:gd name="connsiteX3" fmla="*/ 5857576 w 12192000"/>
              <a:gd name="connsiteY3" fmla="*/ 2499619 h 6858000"/>
              <a:gd name="connsiteX4" fmla="*/ 5854328 w 12192000"/>
              <a:gd name="connsiteY4" fmla="*/ 2518740 h 6858000"/>
              <a:gd name="connsiteX5" fmla="*/ 6070351 w 12192000"/>
              <a:gd name="connsiteY5" fmla="*/ 2591134 h 6858000"/>
              <a:gd name="connsiteX6" fmla="*/ 6051040 w 12192000"/>
              <a:gd name="connsiteY6" fmla="*/ 2602290 h 6858000"/>
              <a:gd name="connsiteX7" fmla="*/ 5936261 w 12192000"/>
              <a:gd name="connsiteY7" fmla="*/ 2574288 h 6858000"/>
              <a:gd name="connsiteX8" fmla="*/ 5913160 w 12192000"/>
              <a:gd name="connsiteY8" fmla="*/ 2581573 h 6858000"/>
              <a:gd name="connsiteX9" fmla="*/ 5924531 w 12192000"/>
              <a:gd name="connsiteY9" fmla="*/ 2615492 h 6858000"/>
              <a:gd name="connsiteX10" fmla="*/ 5974341 w 12192000"/>
              <a:gd name="connsiteY10" fmla="*/ 2628696 h 6858000"/>
              <a:gd name="connsiteX11" fmla="*/ 6051944 w 12192000"/>
              <a:gd name="connsiteY11" fmla="*/ 2708377 h 6858000"/>
              <a:gd name="connsiteX12" fmla="*/ 5934457 w 12192000"/>
              <a:gd name="connsiteY12" fmla="*/ 2698814 h 6858000"/>
              <a:gd name="connsiteX13" fmla="*/ 5913702 w 12192000"/>
              <a:gd name="connsiteY13" fmla="*/ 2718165 h 6858000"/>
              <a:gd name="connsiteX14" fmla="*/ 5905761 w 12192000"/>
              <a:gd name="connsiteY14" fmla="*/ 2743207 h 6858000"/>
              <a:gd name="connsiteX15" fmla="*/ 5860282 w 12192000"/>
              <a:gd name="connsiteY15" fmla="*/ 2763923 h 6858000"/>
              <a:gd name="connsiteX16" fmla="*/ 5931750 w 12192000"/>
              <a:gd name="connsiteY16" fmla="*/ 2787144 h 6858000"/>
              <a:gd name="connsiteX17" fmla="*/ 5855409 w 12192000"/>
              <a:gd name="connsiteY17" fmla="*/ 2787144 h 6858000"/>
              <a:gd name="connsiteX18" fmla="*/ 5767701 w 12192000"/>
              <a:gd name="connsiteY18" fmla="*/ 2771209 h 6858000"/>
              <a:gd name="connsiteX19" fmla="*/ 5674216 w 12192000"/>
              <a:gd name="connsiteY19" fmla="*/ 2776216 h 6858000"/>
              <a:gd name="connsiteX20" fmla="*/ 5487249 w 12192000"/>
              <a:gd name="connsiteY20" fmla="*/ 2746850 h 6858000"/>
              <a:gd name="connsiteX21" fmla="*/ 5398276 w 12192000"/>
              <a:gd name="connsiteY21" fmla="*/ 2748898 h 6858000"/>
              <a:gd name="connsiteX22" fmla="*/ 5892947 w 12192000"/>
              <a:gd name="connsiteY22" fmla="*/ 2946502 h 6858000"/>
              <a:gd name="connsiteX23" fmla="*/ 5867682 w 12192000"/>
              <a:gd name="connsiteY23" fmla="*/ 2989983 h 6858000"/>
              <a:gd name="connsiteX24" fmla="*/ 5971273 w 12192000"/>
              <a:gd name="connsiteY24" fmla="*/ 3037335 h 6858000"/>
              <a:gd name="connsiteX25" fmla="*/ 5996719 w 12192000"/>
              <a:gd name="connsiteY25" fmla="*/ 3084231 h 6858000"/>
              <a:gd name="connsiteX26" fmla="*/ 5964776 w 12192000"/>
              <a:gd name="connsiteY26" fmla="*/ 3080134 h 6858000"/>
              <a:gd name="connsiteX27" fmla="*/ 5937344 w 12192000"/>
              <a:gd name="connsiteY27" fmla="*/ 3089012 h 6858000"/>
              <a:gd name="connsiteX28" fmla="*/ 5948713 w 12192000"/>
              <a:gd name="connsiteY28" fmla="*/ 3148657 h 6858000"/>
              <a:gd name="connsiteX29" fmla="*/ 6095075 w 12192000"/>
              <a:gd name="connsiteY29" fmla="*/ 3225605 h 6858000"/>
              <a:gd name="connsiteX30" fmla="*/ 6108249 w 12192000"/>
              <a:gd name="connsiteY30" fmla="*/ 3250646 h 6858000"/>
              <a:gd name="connsiteX31" fmla="*/ 6090744 w 12192000"/>
              <a:gd name="connsiteY31" fmla="*/ 3268403 h 6858000"/>
              <a:gd name="connsiteX32" fmla="*/ 6043461 w 12192000"/>
              <a:gd name="connsiteY32" fmla="*/ 3277509 h 6858000"/>
              <a:gd name="connsiteX33" fmla="*/ 6109692 w 12192000"/>
              <a:gd name="connsiteY33" fmla="*/ 3362879 h 6858000"/>
              <a:gd name="connsiteX34" fmla="*/ 6133877 w 12192000"/>
              <a:gd name="connsiteY34" fmla="*/ 3386554 h 6858000"/>
              <a:gd name="connsiteX35" fmla="*/ 6175205 w 12192000"/>
              <a:gd name="connsiteY35" fmla="*/ 3423208 h 6858000"/>
              <a:gd name="connsiteX36" fmla="*/ 6175926 w 12192000"/>
              <a:gd name="connsiteY36" fmla="*/ 3434363 h 6858000"/>
              <a:gd name="connsiteX37" fmla="*/ 6119620 w 12192000"/>
              <a:gd name="connsiteY37" fmla="*/ 3473747 h 6858000"/>
              <a:gd name="connsiteX38" fmla="*/ 6018015 w 12192000"/>
              <a:gd name="connsiteY38" fmla="*/ 3463046 h 6858000"/>
              <a:gd name="connsiteX39" fmla="*/ 6168166 w 12192000"/>
              <a:gd name="connsiteY39" fmla="*/ 3521781 h 6858000"/>
              <a:gd name="connsiteX40" fmla="*/ 5682157 w 12192000"/>
              <a:gd name="connsiteY40" fmla="*/ 3381775 h 6858000"/>
              <a:gd name="connsiteX41" fmla="*/ 5713198 w 12192000"/>
              <a:gd name="connsiteY41" fmla="*/ 3418426 h 6858000"/>
              <a:gd name="connsiteX42" fmla="*/ 5883202 w 12192000"/>
              <a:gd name="connsiteY42" fmla="*/ 3514950 h 6858000"/>
              <a:gd name="connsiteX43" fmla="*/ 5931387 w 12192000"/>
              <a:gd name="connsiteY43" fmla="*/ 3575508 h 6858000"/>
              <a:gd name="connsiteX44" fmla="*/ 5981919 w 12192000"/>
              <a:gd name="connsiteY44" fmla="*/ 3608971 h 6858000"/>
              <a:gd name="connsiteX45" fmla="*/ 6052845 w 12192000"/>
              <a:gd name="connsiteY45" fmla="*/ 3608290 h 6858000"/>
              <a:gd name="connsiteX46" fmla="*/ 6103196 w 12192000"/>
              <a:gd name="connsiteY46" fmla="*/ 3659739 h 6858000"/>
              <a:gd name="connsiteX47" fmla="*/ 6050680 w 12192000"/>
              <a:gd name="connsiteY47" fmla="*/ 3670666 h 6858000"/>
              <a:gd name="connsiteX48" fmla="*/ 5989139 w 12192000"/>
              <a:gd name="connsiteY48" fmla="*/ 3662243 h 6858000"/>
              <a:gd name="connsiteX49" fmla="*/ 5856311 w 12192000"/>
              <a:gd name="connsiteY49" fmla="*/ 3664973 h 6858000"/>
              <a:gd name="connsiteX50" fmla="*/ 5780153 w 12192000"/>
              <a:gd name="connsiteY50" fmla="*/ 3674991 h 6858000"/>
              <a:gd name="connsiteX51" fmla="*/ 5605096 w 12192000"/>
              <a:gd name="connsiteY51" fmla="*/ 3657917 h 6858000"/>
              <a:gd name="connsiteX52" fmla="*/ 5615384 w 12192000"/>
              <a:gd name="connsiteY52" fmla="*/ 3701627 h 6858000"/>
              <a:gd name="connsiteX53" fmla="*/ 5608886 w 12192000"/>
              <a:gd name="connsiteY53" fmla="*/ 3739645 h 6858000"/>
              <a:gd name="connsiteX54" fmla="*/ 5606359 w 12192000"/>
              <a:gd name="connsiteY54" fmla="*/ 3822284 h 6858000"/>
              <a:gd name="connsiteX55" fmla="*/ 5607984 w 12192000"/>
              <a:gd name="connsiteY55" fmla="*/ 3835716 h 6858000"/>
              <a:gd name="connsiteX56" fmla="*/ 5568822 w 12192000"/>
              <a:gd name="connsiteY56" fmla="*/ 3844366 h 6858000"/>
              <a:gd name="connsiteX57" fmla="*/ 5802171 w 12192000"/>
              <a:gd name="connsiteY57" fmla="*/ 4016244 h 6858000"/>
              <a:gd name="connsiteX58" fmla="*/ 5646244 w 12192000"/>
              <a:gd name="connsiteY58" fmla="*/ 3972534 h 6858000"/>
              <a:gd name="connsiteX59" fmla="*/ 5625129 w 12192000"/>
              <a:gd name="connsiteY59" fmla="*/ 4044701 h 6858000"/>
              <a:gd name="connsiteX60" fmla="*/ 5698400 w 12192000"/>
              <a:gd name="connsiteY60" fmla="*/ 4108899 h 6858000"/>
              <a:gd name="connsiteX61" fmla="*/ 5725470 w 12192000"/>
              <a:gd name="connsiteY61" fmla="*/ 4235930 h 6858000"/>
              <a:gd name="connsiteX62" fmla="*/ 5712295 w 12192000"/>
              <a:gd name="connsiteY62" fmla="*/ 4352032 h 6858000"/>
              <a:gd name="connsiteX63" fmla="*/ 5680894 w 12192000"/>
              <a:gd name="connsiteY63" fmla="*/ 4388911 h 6858000"/>
              <a:gd name="connsiteX64" fmla="*/ 5635415 w 12192000"/>
              <a:gd name="connsiteY64" fmla="*/ 4455158 h 6858000"/>
              <a:gd name="connsiteX65" fmla="*/ 5607263 w 12192000"/>
              <a:gd name="connsiteY65" fmla="*/ 4496136 h 6858000"/>
              <a:gd name="connsiteX66" fmla="*/ 5509446 w 12192000"/>
              <a:gd name="connsiteY66" fmla="*/ 4480201 h 6858000"/>
              <a:gd name="connsiteX67" fmla="*/ 5639928 w 12192000"/>
              <a:gd name="connsiteY67" fmla="*/ 4584239 h 6858000"/>
              <a:gd name="connsiteX68" fmla="*/ 5534171 w 12192000"/>
              <a:gd name="connsiteY68" fmla="*/ 4571262 h 6858000"/>
              <a:gd name="connsiteX69" fmla="*/ 5499701 w 12192000"/>
              <a:gd name="connsiteY69" fmla="*/ 4578547 h 6858000"/>
              <a:gd name="connsiteX70" fmla="*/ 5519373 w 12192000"/>
              <a:gd name="connsiteY70" fmla="*/ 4612239 h 6858000"/>
              <a:gd name="connsiteX71" fmla="*/ 5596974 w 12192000"/>
              <a:gd name="connsiteY71" fmla="*/ 4669379 h 6858000"/>
              <a:gd name="connsiteX72" fmla="*/ 5756873 w 12192000"/>
              <a:gd name="connsiteY72" fmla="*/ 4824185 h 6858000"/>
              <a:gd name="connsiteX73" fmla="*/ 5602028 w 12192000"/>
              <a:gd name="connsiteY73" fmla="*/ 4753158 h 6858000"/>
              <a:gd name="connsiteX74" fmla="*/ 5765173 w 12192000"/>
              <a:gd name="connsiteY74" fmla="*/ 4912286 h 6858000"/>
              <a:gd name="connsiteX75" fmla="*/ 5801450 w 12192000"/>
              <a:gd name="connsiteY75" fmla="*/ 4965101 h 6858000"/>
              <a:gd name="connsiteX76" fmla="*/ 5874721 w 12192000"/>
              <a:gd name="connsiteY76" fmla="*/ 5096229 h 6858000"/>
              <a:gd name="connsiteX77" fmla="*/ 5871110 w 12192000"/>
              <a:gd name="connsiteY77" fmla="*/ 5111026 h 6858000"/>
              <a:gd name="connsiteX78" fmla="*/ 5786469 w 12192000"/>
              <a:gd name="connsiteY78" fmla="*/ 5089855 h 6858000"/>
              <a:gd name="connsiteX79" fmla="*/ 5896196 w 12192000"/>
              <a:gd name="connsiteY79" fmla="*/ 5200041 h 6858000"/>
              <a:gd name="connsiteX80" fmla="*/ 6009534 w 12192000"/>
              <a:gd name="connsiteY80" fmla="*/ 5284725 h 6858000"/>
              <a:gd name="connsiteX81" fmla="*/ 5929042 w 12192000"/>
              <a:gd name="connsiteY81" fmla="*/ 5271751 h 6858000"/>
              <a:gd name="connsiteX82" fmla="*/ 5818413 w 12192000"/>
              <a:gd name="connsiteY82" fmla="*/ 5223260 h 6858000"/>
              <a:gd name="connsiteX83" fmla="*/ 5779973 w 12192000"/>
              <a:gd name="connsiteY83" fmla="*/ 5241473 h 6858000"/>
              <a:gd name="connsiteX84" fmla="*/ 5884826 w 12192000"/>
              <a:gd name="connsiteY84" fmla="*/ 5321606 h 6858000"/>
              <a:gd name="connsiteX85" fmla="*/ 5944924 w 12192000"/>
              <a:gd name="connsiteY85" fmla="*/ 5358715 h 6858000"/>
              <a:gd name="connsiteX86" fmla="*/ 5968926 w 12192000"/>
              <a:gd name="connsiteY86" fmla="*/ 5387170 h 6858000"/>
              <a:gd name="connsiteX87" fmla="*/ 6037505 w 12192000"/>
              <a:gd name="connsiteY87" fmla="*/ 5488704 h 6858000"/>
              <a:gd name="connsiteX88" fmla="*/ 6238910 w 12192000"/>
              <a:gd name="connsiteY88" fmla="*/ 5599571 h 6858000"/>
              <a:gd name="connsiteX89" fmla="*/ 6427321 w 12192000"/>
              <a:gd name="connsiteY89" fmla="*/ 5737302 h 6858000"/>
              <a:gd name="connsiteX90" fmla="*/ 6574408 w 12192000"/>
              <a:gd name="connsiteY90" fmla="*/ 5823126 h 6858000"/>
              <a:gd name="connsiteX91" fmla="*/ 6946177 w 12192000"/>
              <a:gd name="connsiteY91" fmla="*/ 5933538 h 6858000"/>
              <a:gd name="connsiteX92" fmla="*/ 8356197 w 12192000"/>
              <a:gd name="connsiteY92" fmla="*/ 5184561 h 6858000"/>
              <a:gd name="connsiteX93" fmla="*/ 8374063 w 12192000"/>
              <a:gd name="connsiteY93" fmla="*/ 5162249 h 6858000"/>
              <a:gd name="connsiteX94" fmla="*/ 8442461 w 12192000"/>
              <a:gd name="connsiteY94" fmla="*/ 5078246 h 6858000"/>
              <a:gd name="connsiteX95" fmla="*/ 8500574 w 12192000"/>
              <a:gd name="connsiteY95" fmla="*/ 5002664 h 6858000"/>
              <a:gd name="connsiteX96" fmla="*/ 8470255 w 12192000"/>
              <a:gd name="connsiteY96" fmla="*/ 4977167 h 6858000"/>
              <a:gd name="connsiteX97" fmla="*/ 8511222 w 12192000"/>
              <a:gd name="connsiteY97" fmla="*/ 4905001 h 6858000"/>
              <a:gd name="connsiteX98" fmla="*/ 8641522 w 12192000"/>
              <a:gd name="connsiteY98" fmla="*/ 4682584 h 6858000"/>
              <a:gd name="connsiteX99" fmla="*/ 8698730 w 12192000"/>
              <a:gd name="connsiteY99" fmla="*/ 4633640 h 6858000"/>
              <a:gd name="connsiteX100" fmla="*/ 8768393 w 12192000"/>
              <a:gd name="connsiteY100" fmla="*/ 4510479 h 6858000"/>
              <a:gd name="connsiteX101" fmla="*/ 8778319 w 12192000"/>
              <a:gd name="connsiteY101" fmla="*/ 4482024 h 6858000"/>
              <a:gd name="connsiteX102" fmla="*/ 8764062 w 12192000"/>
              <a:gd name="connsiteY102" fmla="*/ 4445824 h 6858000"/>
              <a:gd name="connsiteX103" fmla="*/ 8753414 w 12192000"/>
              <a:gd name="connsiteY103" fmla="*/ 4409400 h 6858000"/>
              <a:gd name="connsiteX104" fmla="*/ 8767310 w 12192000"/>
              <a:gd name="connsiteY104" fmla="*/ 4398700 h 6858000"/>
              <a:gd name="connsiteX105" fmla="*/ 8856643 w 12192000"/>
              <a:gd name="connsiteY105" fmla="*/ 4380261 h 6858000"/>
              <a:gd name="connsiteX106" fmla="*/ 8804848 w 12192000"/>
              <a:gd name="connsiteY106" fmla="*/ 4311055 h 6858000"/>
              <a:gd name="connsiteX107" fmla="*/ 8713530 w 12192000"/>
              <a:gd name="connsiteY107" fmla="*/ 4207927 h 6858000"/>
              <a:gd name="connsiteX108" fmla="*/ 8672022 w 12192000"/>
              <a:gd name="connsiteY108" fmla="*/ 4134623 h 6858000"/>
              <a:gd name="connsiteX109" fmla="*/ 8667148 w 12192000"/>
              <a:gd name="connsiteY109" fmla="*/ 4069059 h 6858000"/>
              <a:gd name="connsiteX110" fmla="*/ 8585575 w 12192000"/>
              <a:gd name="connsiteY110" fmla="*/ 4030359 h 6858000"/>
              <a:gd name="connsiteX111" fmla="*/ 8662275 w 12192000"/>
              <a:gd name="connsiteY111" fmla="*/ 3891717 h 6858000"/>
              <a:gd name="connsiteX112" fmla="*/ 8670037 w 12192000"/>
              <a:gd name="connsiteY112" fmla="*/ 3863033 h 6858000"/>
              <a:gd name="connsiteX113" fmla="*/ 8624017 w 12192000"/>
              <a:gd name="connsiteY113" fmla="*/ 3760362 h 6858000"/>
              <a:gd name="connsiteX114" fmla="*/ 8616436 w 12192000"/>
              <a:gd name="connsiteY114" fmla="*/ 3743970 h 6858000"/>
              <a:gd name="connsiteX115" fmla="*/ 8599473 w 12192000"/>
              <a:gd name="connsiteY115" fmla="*/ 3711188 h 6858000"/>
              <a:gd name="connsiteX116" fmla="*/ 8550745 w 12192000"/>
              <a:gd name="connsiteY116" fmla="*/ 3703220 h 6858000"/>
              <a:gd name="connsiteX117" fmla="*/ 8576010 w 12192000"/>
              <a:gd name="connsiteY117" fmla="*/ 3680000 h 6858000"/>
              <a:gd name="connsiteX118" fmla="*/ 8625100 w 12192000"/>
              <a:gd name="connsiteY118" fmla="*/ 3601459 h 6858000"/>
              <a:gd name="connsiteX119" fmla="*/ 8592433 w 12192000"/>
              <a:gd name="connsiteY119" fmla="*/ 3526333 h 6858000"/>
              <a:gd name="connsiteX120" fmla="*/ 8590269 w 12192000"/>
              <a:gd name="connsiteY120" fmla="*/ 3484900 h 6858000"/>
              <a:gd name="connsiteX121" fmla="*/ 8645312 w 12192000"/>
              <a:gd name="connsiteY121" fmla="*/ 3431858 h 6858000"/>
              <a:gd name="connsiteX122" fmla="*/ 8686820 w 12192000"/>
              <a:gd name="connsiteY122" fmla="*/ 3410914 h 6858000"/>
              <a:gd name="connsiteX123" fmla="*/ 8705950 w 12192000"/>
              <a:gd name="connsiteY123" fmla="*/ 3380864 h 6858000"/>
              <a:gd name="connsiteX124" fmla="*/ 8683391 w 12192000"/>
              <a:gd name="connsiteY124" fmla="*/ 3355822 h 6858000"/>
              <a:gd name="connsiteX125" fmla="*/ 8583229 w 12192000"/>
              <a:gd name="connsiteY125" fmla="*/ 3296177 h 6858000"/>
              <a:gd name="connsiteX126" fmla="*/ 8637190 w 12192000"/>
              <a:gd name="connsiteY126" fmla="*/ 3246320 h 6858000"/>
              <a:gd name="connsiteX127" fmla="*/ 8355114 w 12192000"/>
              <a:gd name="connsiteY127" fmla="*/ 3011154 h 6858000"/>
              <a:gd name="connsiteX128" fmla="*/ 8321004 w 12192000"/>
              <a:gd name="connsiteY128" fmla="*/ 2975186 h 6858000"/>
              <a:gd name="connsiteX129" fmla="*/ 8139993 w 12192000"/>
              <a:gd name="connsiteY129" fmla="*/ 2887993 h 6858000"/>
              <a:gd name="connsiteX130" fmla="*/ 7953747 w 12192000"/>
              <a:gd name="connsiteY130" fmla="*/ 2826301 h 6858000"/>
              <a:gd name="connsiteX131" fmla="*/ 8083145 w 12192000"/>
              <a:gd name="connsiteY131" fmla="*/ 2696083 h 6858000"/>
              <a:gd name="connsiteX132" fmla="*/ 7885529 w 12192000"/>
              <a:gd name="connsiteY132" fmla="*/ 2665804 h 6858000"/>
              <a:gd name="connsiteX133" fmla="*/ 7866219 w 12192000"/>
              <a:gd name="connsiteY133" fmla="*/ 2666715 h 6858000"/>
              <a:gd name="connsiteX134" fmla="*/ 7478205 w 12192000"/>
              <a:gd name="connsiteY134" fmla="*/ 2646681 h 6858000"/>
              <a:gd name="connsiteX135" fmla="*/ 6921993 w 12192000"/>
              <a:gd name="connsiteY135" fmla="*/ 2580207 h 6858000"/>
              <a:gd name="connsiteX136" fmla="*/ 6461612 w 12192000"/>
              <a:gd name="connsiteY136" fmla="*/ 2540368 h 6858000"/>
              <a:gd name="connsiteX137" fmla="*/ 5971453 w 12192000"/>
              <a:gd name="connsiteY137" fmla="*/ 2462965 h 6858000"/>
              <a:gd name="connsiteX138" fmla="*/ 5947992 w 12192000"/>
              <a:gd name="connsiteY138" fmla="*/ 2457985 h 6858000"/>
              <a:gd name="connsiteX139" fmla="*/ 0 w 12192000"/>
              <a:gd name="connsiteY139" fmla="*/ 0 h 6858000"/>
              <a:gd name="connsiteX140" fmla="*/ 8078332 w 12192000"/>
              <a:gd name="connsiteY140" fmla="*/ 0 h 6858000"/>
              <a:gd name="connsiteX141" fmla="*/ 8051806 w 12192000"/>
              <a:gd name="connsiteY141" fmla="*/ 19899 h 6858000"/>
              <a:gd name="connsiteX142" fmla="*/ 7919411 w 12192000"/>
              <a:gd name="connsiteY142" fmla="*/ 69998 h 6858000"/>
              <a:gd name="connsiteX143" fmla="*/ 7880558 w 12192000"/>
              <a:gd name="connsiteY143" fmla="*/ 103665 h 6858000"/>
              <a:gd name="connsiteX144" fmla="*/ 7913505 w 12192000"/>
              <a:gd name="connsiteY144" fmla="*/ 144066 h 6858000"/>
              <a:gd name="connsiteX145" fmla="*/ 7984993 w 12192000"/>
              <a:gd name="connsiteY145" fmla="*/ 172224 h 6858000"/>
              <a:gd name="connsiteX146" fmla="*/ 8079793 w 12192000"/>
              <a:gd name="connsiteY146" fmla="*/ 243535 h 6858000"/>
              <a:gd name="connsiteX147" fmla="*/ 8076065 w 12192000"/>
              <a:gd name="connsiteY147" fmla="*/ 299239 h 6858000"/>
              <a:gd name="connsiteX148" fmla="*/ 8019804 w 12192000"/>
              <a:gd name="connsiteY148" fmla="*/ 400240 h 6858000"/>
              <a:gd name="connsiteX149" fmla="*/ 8104349 w 12192000"/>
              <a:gd name="connsiteY149" fmla="*/ 505833 h 6858000"/>
              <a:gd name="connsiteX150" fmla="*/ 8147864 w 12192000"/>
              <a:gd name="connsiteY150" fmla="*/ 537052 h 6858000"/>
              <a:gd name="connsiteX151" fmla="*/ 8063941 w 12192000"/>
              <a:gd name="connsiteY151" fmla="*/ 547764 h 6858000"/>
              <a:gd name="connsiteX152" fmla="*/ 8034725 w 12192000"/>
              <a:gd name="connsiteY152" fmla="*/ 591836 h 6858000"/>
              <a:gd name="connsiteX153" fmla="*/ 8021669 w 12192000"/>
              <a:gd name="connsiteY153" fmla="*/ 613874 h 6858000"/>
              <a:gd name="connsiteX154" fmla="*/ 7942410 w 12192000"/>
              <a:gd name="connsiteY154" fmla="*/ 751909 h 6858000"/>
              <a:gd name="connsiteX155" fmla="*/ 7955778 w 12192000"/>
              <a:gd name="connsiteY155" fmla="*/ 790472 h 6858000"/>
              <a:gd name="connsiteX156" fmla="*/ 8087876 w 12192000"/>
              <a:gd name="connsiteY156" fmla="*/ 976867 h 6858000"/>
              <a:gd name="connsiteX157" fmla="*/ 7947386 w 12192000"/>
              <a:gd name="connsiteY157" fmla="*/ 1028897 h 6858000"/>
              <a:gd name="connsiteX158" fmla="*/ 7938992 w 12192000"/>
              <a:gd name="connsiteY158" fmla="*/ 1117042 h 6858000"/>
              <a:gd name="connsiteX159" fmla="*/ 7867503 w 12192000"/>
              <a:gd name="connsiteY159" fmla="*/ 1215596 h 6858000"/>
              <a:gd name="connsiteX160" fmla="*/ 7710229 w 12192000"/>
              <a:gd name="connsiteY160" fmla="*/ 1354244 h 6858000"/>
              <a:gd name="connsiteX161" fmla="*/ 7621024 w 12192000"/>
              <a:gd name="connsiteY161" fmla="*/ 1447286 h 6858000"/>
              <a:gd name="connsiteX162" fmla="*/ 7774880 w 12192000"/>
              <a:gd name="connsiteY162" fmla="*/ 1472076 h 6858000"/>
              <a:gd name="connsiteX163" fmla="*/ 7798812 w 12192000"/>
              <a:gd name="connsiteY163" fmla="*/ 1486462 h 6858000"/>
              <a:gd name="connsiteX164" fmla="*/ 7780474 w 12192000"/>
              <a:gd name="connsiteY164" fmla="*/ 1535432 h 6858000"/>
              <a:gd name="connsiteX165" fmla="*/ 7755919 w 12192000"/>
              <a:gd name="connsiteY165" fmla="*/ 1584099 h 6858000"/>
              <a:gd name="connsiteX166" fmla="*/ 7773014 w 12192000"/>
              <a:gd name="connsiteY166" fmla="*/ 1622355 h 6858000"/>
              <a:gd name="connsiteX167" fmla="*/ 7892993 w 12192000"/>
              <a:gd name="connsiteY167" fmla="*/ 1787937 h 6858000"/>
              <a:gd name="connsiteX168" fmla="*/ 7991521 w 12192000"/>
              <a:gd name="connsiteY168" fmla="*/ 1853739 h 6858000"/>
              <a:gd name="connsiteX169" fmla="*/ 8215932 w 12192000"/>
              <a:gd name="connsiteY169" fmla="*/ 2152764 h 6858000"/>
              <a:gd name="connsiteX170" fmla="*/ 8286489 w 12192000"/>
              <a:gd name="connsiteY170" fmla="*/ 2249786 h 6858000"/>
              <a:gd name="connsiteX171" fmla="*/ 8234270 w 12192000"/>
              <a:gd name="connsiteY171" fmla="*/ 2284064 h 6858000"/>
              <a:gd name="connsiteX172" fmla="*/ 8334357 w 12192000"/>
              <a:gd name="connsiteY172" fmla="*/ 2385679 h 6858000"/>
              <a:gd name="connsiteX173" fmla="*/ 8452157 w 12192000"/>
              <a:gd name="connsiteY173" fmla="*/ 2498616 h 6858000"/>
              <a:gd name="connsiteX174" fmla="*/ 8482927 w 12192000"/>
              <a:gd name="connsiteY174" fmla="*/ 2528612 h 6858000"/>
              <a:gd name="connsiteX175" fmla="*/ 10911361 w 12192000"/>
              <a:gd name="connsiteY175" fmla="*/ 3535561 h 6858000"/>
              <a:gd name="connsiteX176" fmla="*/ 11551649 w 12192000"/>
              <a:gd name="connsiteY176" fmla="*/ 3387120 h 6858000"/>
              <a:gd name="connsiteX177" fmla="*/ 11804971 w 12192000"/>
              <a:gd name="connsiteY177" fmla="*/ 3271735 h 6858000"/>
              <a:gd name="connsiteX178" fmla="*/ 12129465 w 12192000"/>
              <a:gd name="connsiteY178" fmla="*/ 3086565 h 6858000"/>
              <a:gd name="connsiteX179" fmla="*/ 12192000 w 12192000"/>
              <a:gd name="connsiteY179" fmla="*/ 3060706 h 6858000"/>
              <a:gd name="connsiteX180" fmla="*/ 12192000 w 12192000"/>
              <a:gd name="connsiteY180" fmla="*/ 3766004 h 6858000"/>
              <a:gd name="connsiteX181" fmla="*/ 12069511 w 12192000"/>
              <a:gd name="connsiteY181" fmla="*/ 3730912 h 6858000"/>
              <a:gd name="connsiteX182" fmla="*/ 11743305 w 12192000"/>
              <a:gd name="connsiteY182" fmla="*/ 3682401 h 6858000"/>
              <a:gd name="connsiteX183" fmla="*/ 11692833 w 12192000"/>
              <a:gd name="connsiteY183" fmla="*/ 3681484 h 6858000"/>
              <a:gd name="connsiteX184" fmla="*/ 9314871 w 12192000"/>
              <a:gd name="connsiteY184" fmla="*/ 4689350 h 6858000"/>
              <a:gd name="connsiteX185" fmla="*/ 9284101 w 12192000"/>
              <a:gd name="connsiteY185" fmla="*/ 4719346 h 6858000"/>
              <a:gd name="connsiteX186" fmla="*/ 9166300 w 12192000"/>
              <a:gd name="connsiteY186" fmla="*/ 4832283 h 6858000"/>
              <a:gd name="connsiteX187" fmla="*/ 9066214 w 12192000"/>
              <a:gd name="connsiteY187" fmla="*/ 4933898 h 6858000"/>
              <a:gd name="connsiteX188" fmla="*/ 9118433 w 12192000"/>
              <a:gd name="connsiteY188" fmla="*/ 4968176 h 6858000"/>
              <a:gd name="connsiteX189" fmla="*/ 9047876 w 12192000"/>
              <a:gd name="connsiteY189" fmla="*/ 5065198 h 6858000"/>
              <a:gd name="connsiteX190" fmla="*/ 8823465 w 12192000"/>
              <a:gd name="connsiteY190" fmla="*/ 5364223 h 6858000"/>
              <a:gd name="connsiteX191" fmla="*/ 8724937 w 12192000"/>
              <a:gd name="connsiteY191" fmla="*/ 5430025 h 6858000"/>
              <a:gd name="connsiteX192" fmla="*/ 8604958 w 12192000"/>
              <a:gd name="connsiteY192" fmla="*/ 5595607 h 6858000"/>
              <a:gd name="connsiteX193" fmla="*/ 8587863 w 12192000"/>
              <a:gd name="connsiteY193" fmla="*/ 5633863 h 6858000"/>
              <a:gd name="connsiteX194" fmla="*/ 8612418 w 12192000"/>
              <a:gd name="connsiteY194" fmla="*/ 5682530 h 6858000"/>
              <a:gd name="connsiteX195" fmla="*/ 8630756 w 12192000"/>
              <a:gd name="connsiteY195" fmla="*/ 5731500 h 6858000"/>
              <a:gd name="connsiteX196" fmla="*/ 8606823 w 12192000"/>
              <a:gd name="connsiteY196" fmla="*/ 5745886 h 6858000"/>
              <a:gd name="connsiteX197" fmla="*/ 8452968 w 12192000"/>
              <a:gd name="connsiteY197" fmla="*/ 5770676 h 6858000"/>
              <a:gd name="connsiteX198" fmla="*/ 8542173 w 12192000"/>
              <a:gd name="connsiteY198" fmla="*/ 5863718 h 6858000"/>
              <a:gd name="connsiteX199" fmla="*/ 8699447 w 12192000"/>
              <a:gd name="connsiteY199" fmla="*/ 6002366 h 6858000"/>
              <a:gd name="connsiteX200" fmla="*/ 8770936 w 12192000"/>
              <a:gd name="connsiteY200" fmla="*/ 6100920 h 6858000"/>
              <a:gd name="connsiteX201" fmla="*/ 8779329 w 12192000"/>
              <a:gd name="connsiteY201" fmla="*/ 6189065 h 6858000"/>
              <a:gd name="connsiteX202" fmla="*/ 8919820 w 12192000"/>
              <a:gd name="connsiteY202" fmla="*/ 6241095 h 6858000"/>
              <a:gd name="connsiteX203" fmla="*/ 8787721 w 12192000"/>
              <a:gd name="connsiteY203" fmla="*/ 6427490 h 6858000"/>
              <a:gd name="connsiteX204" fmla="*/ 8774354 w 12192000"/>
              <a:gd name="connsiteY204" fmla="*/ 6466053 h 6858000"/>
              <a:gd name="connsiteX205" fmla="*/ 8853613 w 12192000"/>
              <a:gd name="connsiteY205" fmla="*/ 6604088 h 6858000"/>
              <a:gd name="connsiteX206" fmla="*/ 8866669 w 12192000"/>
              <a:gd name="connsiteY206" fmla="*/ 6626125 h 6858000"/>
              <a:gd name="connsiteX207" fmla="*/ 8895884 w 12192000"/>
              <a:gd name="connsiteY207" fmla="*/ 6670198 h 6858000"/>
              <a:gd name="connsiteX208" fmla="*/ 8979808 w 12192000"/>
              <a:gd name="connsiteY208" fmla="*/ 6680910 h 6858000"/>
              <a:gd name="connsiteX209" fmla="*/ 8936293 w 12192000"/>
              <a:gd name="connsiteY209" fmla="*/ 6712128 h 6858000"/>
              <a:gd name="connsiteX210" fmla="*/ 8851748 w 12192000"/>
              <a:gd name="connsiteY210" fmla="*/ 6817721 h 6858000"/>
              <a:gd name="connsiteX211" fmla="*/ 8854326 w 12192000"/>
              <a:gd name="connsiteY211" fmla="*/ 6858000 h 6858000"/>
              <a:gd name="connsiteX212" fmla="*/ 0 w 12192000"/>
              <a:gd name="connsiteY2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2192000" h="6858000">
                <a:moveTo>
                  <a:pt x="5947992" y="2457985"/>
                </a:moveTo>
                <a:cubicBezTo>
                  <a:pt x="5940097" y="2457729"/>
                  <a:pt x="5932472" y="2460803"/>
                  <a:pt x="5926156" y="2472983"/>
                </a:cubicBezTo>
                <a:cubicBezTo>
                  <a:pt x="5959722" y="2505081"/>
                  <a:pt x="6002495" y="2493015"/>
                  <a:pt x="6047792" y="2529213"/>
                </a:cubicBezTo>
                <a:cubicBezTo>
                  <a:pt x="5974160" y="2517829"/>
                  <a:pt x="5915867" y="2508723"/>
                  <a:pt x="5857576" y="2499619"/>
                </a:cubicBezTo>
                <a:cubicBezTo>
                  <a:pt x="5856491" y="2505992"/>
                  <a:pt x="5855409" y="2512367"/>
                  <a:pt x="5854328" y="2518740"/>
                </a:cubicBezTo>
                <a:cubicBezTo>
                  <a:pt x="5928861" y="2532172"/>
                  <a:pt x="5997802" y="2566775"/>
                  <a:pt x="6070351" y="2591134"/>
                </a:cubicBezTo>
                <a:cubicBezTo>
                  <a:pt x="6063673" y="2606161"/>
                  <a:pt x="6056996" y="2603200"/>
                  <a:pt x="6051040" y="2602290"/>
                </a:cubicBezTo>
                <a:cubicBezTo>
                  <a:pt x="6012239" y="2596370"/>
                  <a:pt x="5973439" y="2590453"/>
                  <a:pt x="5936261" y="2574288"/>
                </a:cubicBezTo>
                <a:cubicBezTo>
                  <a:pt x="5927960" y="2570644"/>
                  <a:pt x="5917853" y="2570644"/>
                  <a:pt x="5913160" y="2581573"/>
                </a:cubicBezTo>
                <a:cubicBezTo>
                  <a:pt x="5906483" y="2597054"/>
                  <a:pt x="5916047" y="2607071"/>
                  <a:pt x="5924531" y="2615492"/>
                </a:cubicBezTo>
                <a:cubicBezTo>
                  <a:pt x="5939329" y="2630063"/>
                  <a:pt x="5957196" y="2625966"/>
                  <a:pt x="5974341" y="2628696"/>
                </a:cubicBezTo>
                <a:cubicBezTo>
                  <a:pt x="6019999" y="2635754"/>
                  <a:pt x="6041837" y="2657837"/>
                  <a:pt x="6051944" y="2708377"/>
                </a:cubicBezTo>
                <a:cubicBezTo>
                  <a:pt x="6011879" y="2687887"/>
                  <a:pt x="5973256" y="2713157"/>
                  <a:pt x="5934457" y="2698814"/>
                </a:cubicBezTo>
                <a:cubicBezTo>
                  <a:pt x="5924351" y="2695173"/>
                  <a:pt x="5908288" y="2700635"/>
                  <a:pt x="5913702" y="2718165"/>
                </a:cubicBezTo>
                <a:cubicBezTo>
                  <a:pt x="5918755" y="2734556"/>
                  <a:pt x="5935540" y="2746393"/>
                  <a:pt x="5905761" y="2743207"/>
                </a:cubicBezTo>
                <a:cubicBezTo>
                  <a:pt x="5884465" y="2740930"/>
                  <a:pt x="5842778" y="2759370"/>
                  <a:pt x="5860282" y="2763923"/>
                </a:cubicBezTo>
                <a:cubicBezTo>
                  <a:pt x="5882300" y="2769615"/>
                  <a:pt x="5903777" y="2777811"/>
                  <a:pt x="5931750" y="2787144"/>
                </a:cubicBezTo>
                <a:cubicBezTo>
                  <a:pt x="5900888" y="2802395"/>
                  <a:pt x="5878690" y="2799208"/>
                  <a:pt x="5855409" y="2787144"/>
                </a:cubicBezTo>
                <a:cubicBezTo>
                  <a:pt x="5827256" y="2772574"/>
                  <a:pt x="5790619" y="2754817"/>
                  <a:pt x="5767701" y="2771209"/>
                </a:cubicBezTo>
                <a:cubicBezTo>
                  <a:pt x="5733410" y="2795794"/>
                  <a:pt x="5704896" y="2780314"/>
                  <a:pt x="5674216" y="2776216"/>
                </a:cubicBezTo>
                <a:cubicBezTo>
                  <a:pt x="5611774" y="2767792"/>
                  <a:pt x="5549872" y="2753678"/>
                  <a:pt x="5487249" y="2746850"/>
                </a:cubicBezTo>
                <a:cubicBezTo>
                  <a:pt x="5462163" y="2744118"/>
                  <a:pt x="5435093" y="2731143"/>
                  <a:pt x="5398276" y="2748898"/>
                </a:cubicBezTo>
                <a:cubicBezTo>
                  <a:pt x="5565032" y="2839732"/>
                  <a:pt x="5744058" y="2834041"/>
                  <a:pt x="5892947" y="2946502"/>
                </a:cubicBezTo>
                <a:cubicBezTo>
                  <a:pt x="5886631" y="2957201"/>
                  <a:pt x="5854508" y="2987707"/>
                  <a:pt x="5867682" y="2989983"/>
                </a:cubicBezTo>
                <a:cubicBezTo>
                  <a:pt x="5904678" y="2996585"/>
                  <a:pt x="5937523" y="3018895"/>
                  <a:pt x="5971273" y="3037335"/>
                </a:cubicBezTo>
                <a:cubicBezTo>
                  <a:pt x="5985891" y="3045302"/>
                  <a:pt x="6003576" y="3055776"/>
                  <a:pt x="5996719" y="3084231"/>
                </a:cubicBezTo>
                <a:cubicBezTo>
                  <a:pt x="5984267" y="3092199"/>
                  <a:pt x="5975063" y="3081044"/>
                  <a:pt x="5964776" y="3080134"/>
                </a:cubicBezTo>
                <a:cubicBezTo>
                  <a:pt x="5954308" y="3079224"/>
                  <a:pt x="5930847" y="3085141"/>
                  <a:pt x="5937344" y="3089012"/>
                </a:cubicBezTo>
                <a:cubicBezTo>
                  <a:pt x="5966942" y="3106542"/>
                  <a:pt x="5913702" y="3148657"/>
                  <a:pt x="5948713" y="3148657"/>
                </a:cubicBezTo>
                <a:cubicBezTo>
                  <a:pt x="6007366" y="3148884"/>
                  <a:pt x="6038588" y="3223555"/>
                  <a:pt x="6095075" y="3225605"/>
                </a:cubicBezTo>
                <a:cubicBezTo>
                  <a:pt x="6104098" y="3225831"/>
                  <a:pt x="6108430" y="3239035"/>
                  <a:pt x="6108249" y="3250646"/>
                </a:cubicBezTo>
                <a:cubicBezTo>
                  <a:pt x="6108249" y="3264533"/>
                  <a:pt x="6099948" y="3267037"/>
                  <a:pt x="6090744" y="3268403"/>
                </a:cubicBezTo>
                <a:cubicBezTo>
                  <a:pt x="6076667" y="3270451"/>
                  <a:pt x="6062049" y="3250646"/>
                  <a:pt x="6043461" y="3277509"/>
                </a:cubicBezTo>
                <a:cubicBezTo>
                  <a:pt x="6076847" y="3293216"/>
                  <a:pt x="6110234" y="3308925"/>
                  <a:pt x="6109692" y="3362879"/>
                </a:cubicBezTo>
                <a:cubicBezTo>
                  <a:pt x="6109513" y="3377448"/>
                  <a:pt x="6123409" y="3382912"/>
                  <a:pt x="6133877" y="3386554"/>
                </a:cubicBezTo>
                <a:cubicBezTo>
                  <a:pt x="6151202" y="3392474"/>
                  <a:pt x="6165818" y="3402946"/>
                  <a:pt x="6175205" y="3423208"/>
                </a:cubicBezTo>
                <a:cubicBezTo>
                  <a:pt x="6175023" y="3427077"/>
                  <a:pt x="6174842" y="3431175"/>
                  <a:pt x="6175926" y="3434363"/>
                </a:cubicBezTo>
                <a:cubicBezTo>
                  <a:pt x="6172859" y="3483307"/>
                  <a:pt x="6147593" y="3481940"/>
                  <a:pt x="6119620" y="3473747"/>
                </a:cubicBezTo>
                <a:cubicBezTo>
                  <a:pt x="6086232" y="3463729"/>
                  <a:pt x="6053206" y="3445516"/>
                  <a:pt x="6018015" y="3463046"/>
                </a:cubicBezTo>
                <a:cubicBezTo>
                  <a:pt x="6067646" y="3486494"/>
                  <a:pt x="6121605" y="3488316"/>
                  <a:pt x="6168166" y="3521781"/>
                </a:cubicBezTo>
                <a:cubicBezTo>
                  <a:pt x="5997802" y="3527928"/>
                  <a:pt x="5847289" y="3422296"/>
                  <a:pt x="5682157" y="3381775"/>
                </a:cubicBezTo>
                <a:cubicBezTo>
                  <a:pt x="5687753" y="3408864"/>
                  <a:pt x="5701106" y="3414328"/>
                  <a:pt x="5713198" y="3418426"/>
                </a:cubicBezTo>
                <a:cubicBezTo>
                  <a:pt x="5774197" y="3438916"/>
                  <a:pt x="5827616" y="3479666"/>
                  <a:pt x="5883202" y="3514950"/>
                </a:cubicBezTo>
                <a:cubicBezTo>
                  <a:pt x="5906121" y="3529520"/>
                  <a:pt x="5922726" y="3544092"/>
                  <a:pt x="5931387" y="3575508"/>
                </a:cubicBezTo>
                <a:cubicBezTo>
                  <a:pt x="5939149" y="3603965"/>
                  <a:pt x="5954128" y="3617168"/>
                  <a:pt x="5981919" y="3608971"/>
                </a:cubicBezTo>
                <a:cubicBezTo>
                  <a:pt x="6004478" y="3602142"/>
                  <a:pt x="6029202" y="3605784"/>
                  <a:pt x="6052845" y="3608290"/>
                </a:cubicBezTo>
                <a:cubicBezTo>
                  <a:pt x="6080096" y="3611021"/>
                  <a:pt x="6110596" y="3643120"/>
                  <a:pt x="6103196" y="3659739"/>
                </a:cubicBezTo>
                <a:cubicBezTo>
                  <a:pt x="6090564" y="3687968"/>
                  <a:pt x="6069448" y="3673853"/>
                  <a:pt x="6050680" y="3670666"/>
                </a:cubicBezTo>
                <a:cubicBezTo>
                  <a:pt x="6029383" y="3666796"/>
                  <a:pt x="5989861" y="3658828"/>
                  <a:pt x="5989139" y="3662243"/>
                </a:cubicBezTo>
                <a:cubicBezTo>
                  <a:pt x="5975242" y="3733043"/>
                  <a:pt x="5877426" y="3671351"/>
                  <a:pt x="5856311" y="3664973"/>
                </a:cubicBezTo>
                <a:cubicBezTo>
                  <a:pt x="5829964" y="3657007"/>
                  <a:pt x="5805239" y="3671577"/>
                  <a:pt x="5780153" y="3674991"/>
                </a:cubicBezTo>
                <a:cubicBezTo>
                  <a:pt x="5757776" y="3678178"/>
                  <a:pt x="5631264" y="3687968"/>
                  <a:pt x="5605096" y="3657917"/>
                </a:cubicBezTo>
                <a:cubicBezTo>
                  <a:pt x="5601487" y="3681365"/>
                  <a:pt x="5609066" y="3690927"/>
                  <a:pt x="5615384" y="3701627"/>
                </a:cubicBezTo>
                <a:cubicBezTo>
                  <a:pt x="5624226" y="3716879"/>
                  <a:pt x="5625670" y="3727579"/>
                  <a:pt x="5608886" y="3739645"/>
                </a:cubicBezTo>
                <a:cubicBezTo>
                  <a:pt x="5561061" y="3774249"/>
                  <a:pt x="5561784" y="3775386"/>
                  <a:pt x="5606359" y="3822284"/>
                </a:cubicBezTo>
                <a:cubicBezTo>
                  <a:pt x="5608526" y="3824332"/>
                  <a:pt x="5607622" y="3831162"/>
                  <a:pt x="5607984" y="3835716"/>
                </a:cubicBezTo>
                <a:cubicBezTo>
                  <a:pt x="5596254" y="3843000"/>
                  <a:pt x="5582537" y="3824787"/>
                  <a:pt x="5568822" y="3844366"/>
                </a:cubicBezTo>
                <a:cubicBezTo>
                  <a:pt x="5628557" y="3930418"/>
                  <a:pt x="5719696" y="3951589"/>
                  <a:pt x="5802171" y="4016244"/>
                </a:cubicBezTo>
                <a:cubicBezTo>
                  <a:pt x="5735397" y="4037643"/>
                  <a:pt x="5695332" y="3962973"/>
                  <a:pt x="5646244" y="3972534"/>
                </a:cubicBezTo>
                <a:cubicBezTo>
                  <a:pt x="5621699" y="3995983"/>
                  <a:pt x="5694611" y="4033546"/>
                  <a:pt x="5625129" y="4044701"/>
                </a:cubicBezTo>
                <a:cubicBezTo>
                  <a:pt x="5655268" y="4065189"/>
                  <a:pt x="5677646" y="4085221"/>
                  <a:pt x="5698400" y="4108899"/>
                </a:cubicBezTo>
                <a:cubicBezTo>
                  <a:pt x="5735397" y="4151242"/>
                  <a:pt x="5742615" y="4179015"/>
                  <a:pt x="5725470" y="4235930"/>
                </a:cubicBezTo>
                <a:cubicBezTo>
                  <a:pt x="5714280" y="4273265"/>
                  <a:pt x="5697858" y="4307641"/>
                  <a:pt x="5712295" y="4352032"/>
                </a:cubicBezTo>
                <a:cubicBezTo>
                  <a:pt x="5722402" y="4382538"/>
                  <a:pt x="5718431" y="4402571"/>
                  <a:pt x="5680894" y="4388911"/>
                </a:cubicBezTo>
                <a:cubicBezTo>
                  <a:pt x="5640469" y="4374341"/>
                  <a:pt x="5625311" y="4401660"/>
                  <a:pt x="5635415" y="4455158"/>
                </a:cubicBezTo>
                <a:cubicBezTo>
                  <a:pt x="5641912" y="4489535"/>
                  <a:pt x="5635053" y="4500006"/>
                  <a:pt x="5607263" y="4496136"/>
                </a:cubicBezTo>
                <a:cubicBezTo>
                  <a:pt x="5576581" y="4491811"/>
                  <a:pt x="5547347" y="4469272"/>
                  <a:pt x="5509446" y="4480201"/>
                </a:cubicBezTo>
                <a:cubicBezTo>
                  <a:pt x="5539765" y="4542578"/>
                  <a:pt x="5604556" y="4524821"/>
                  <a:pt x="5639928" y="4584239"/>
                </a:cubicBezTo>
                <a:cubicBezTo>
                  <a:pt x="5597697" y="4584465"/>
                  <a:pt x="5565392" y="4584239"/>
                  <a:pt x="5534171" y="4571262"/>
                </a:cubicBezTo>
                <a:cubicBezTo>
                  <a:pt x="5521177" y="4566025"/>
                  <a:pt x="5506919" y="4560563"/>
                  <a:pt x="5499701" y="4578547"/>
                </a:cubicBezTo>
                <a:cubicBezTo>
                  <a:pt x="5491219" y="4600174"/>
                  <a:pt x="5508725" y="4608370"/>
                  <a:pt x="5519373" y="4612239"/>
                </a:cubicBezTo>
                <a:cubicBezTo>
                  <a:pt x="5549331" y="4623167"/>
                  <a:pt x="5572251" y="4649119"/>
                  <a:pt x="5596974" y="4669379"/>
                </a:cubicBezTo>
                <a:cubicBezTo>
                  <a:pt x="5651296" y="4713773"/>
                  <a:pt x="5710854" y="4750880"/>
                  <a:pt x="5756873" y="4824185"/>
                </a:cubicBezTo>
                <a:cubicBezTo>
                  <a:pt x="5698941" y="4805517"/>
                  <a:pt x="5655808" y="4762036"/>
                  <a:pt x="5602028" y="4753158"/>
                </a:cubicBezTo>
                <a:cubicBezTo>
                  <a:pt x="5648590" y="4819860"/>
                  <a:pt x="5708506" y="4863796"/>
                  <a:pt x="5765173" y="4912286"/>
                </a:cubicBezTo>
                <a:cubicBezTo>
                  <a:pt x="5781416" y="4925946"/>
                  <a:pt x="5797839" y="4935280"/>
                  <a:pt x="5801450" y="4965101"/>
                </a:cubicBezTo>
                <a:cubicBezTo>
                  <a:pt x="5808487" y="5022926"/>
                  <a:pt x="5829602" y="5070733"/>
                  <a:pt x="5874721" y="5096229"/>
                </a:cubicBezTo>
                <a:cubicBezTo>
                  <a:pt x="5875080" y="5096458"/>
                  <a:pt x="5872555" y="5105110"/>
                  <a:pt x="5871110" y="5111026"/>
                </a:cubicBezTo>
                <a:cubicBezTo>
                  <a:pt x="5843499" y="5112849"/>
                  <a:pt x="5821663" y="5078700"/>
                  <a:pt x="5786469" y="5089855"/>
                </a:cubicBezTo>
                <a:cubicBezTo>
                  <a:pt x="5820218" y="5136296"/>
                  <a:pt x="5848372" y="5177958"/>
                  <a:pt x="5896196" y="5200041"/>
                </a:cubicBezTo>
                <a:cubicBezTo>
                  <a:pt x="5934457" y="5217568"/>
                  <a:pt x="5981739" y="5227813"/>
                  <a:pt x="6009534" y="5284725"/>
                </a:cubicBezTo>
                <a:cubicBezTo>
                  <a:pt x="5977228" y="5295882"/>
                  <a:pt x="5953224" y="5281769"/>
                  <a:pt x="5929042" y="5271751"/>
                </a:cubicBezTo>
                <a:cubicBezTo>
                  <a:pt x="5892045" y="5256270"/>
                  <a:pt x="5855409" y="5238742"/>
                  <a:pt x="5818413" y="5223260"/>
                </a:cubicBezTo>
                <a:cubicBezTo>
                  <a:pt x="5804336" y="5217341"/>
                  <a:pt x="5788996" y="5213242"/>
                  <a:pt x="5779973" y="5241473"/>
                </a:cubicBezTo>
                <a:cubicBezTo>
                  <a:pt x="5827077" y="5247392"/>
                  <a:pt x="5855230" y="5285637"/>
                  <a:pt x="5884826" y="5321606"/>
                </a:cubicBezTo>
                <a:cubicBezTo>
                  <a:pt x="5901430" y="5341868"/>
                  <a:pt x="5914966" y="5368959"/>
                  <a:pt x="5944924" y="5358715"/>
                </a:cubicBezTo>
                <a:cubicBezTo>
                  <a:pt x="5960626" y="5353252"/>
                  <a:pt x="5970550" y="5368502"/>
                  <a:pt x="5968926" y="5387170"/>
                </a:cubicBezTo>
                <a:cubicBezTo>
                  <a:pt x="5962971" y="5452963"/>
                  <a:pt x="5999606" y="5475955"/>
                  <a:pt x="6037505" y="5488704"/>
                </a:cubicBezTo>
                <a:cubicBezTo>
                  <a:pt x="6109333" y="5512608"/>
                  <a:pt x="6169069" y="5568837"/>
                  <a:pt x="6238910" y="5599571"/>
                </a:cubicBezTo>
                <a:cubicBezTo>
                  <a:pt x="6306768" y="5629394"/>
                  <a:pt x="6359285" y="5700193"/>
                  <a:pt x="6427321" y="5737302"/>
                </a:cubicBezTo>
                <a:cubicBezTo>
                  <a:pt x="6476592" y="5764165"/>
                  <a:pt x="6523694" y="5798767"/>
                  <a:pt x="6574408" y="5823126"/>
                </a:cubicBezTo>
                <a:cubicBezTo>
                  <a:pt x="6694419" y="5880723"/>
                  <a:pt x="6816779" y="5926936"/>
                  <a:pt x="6946177" y="5933538"/>
                </a:cubicBezTo>
                <a:cubicBezTo>
                  <a:pt x="7053016" y="5938775"/>
                  <a:pt x="7979734" y="5933767"/>
                  <a:pt x="8356197" y="5184561"/>
                </a:cubicBezTo>
                <a:cubicBezTo>
                  <a:pt x="8363416" y="5180917"/>
                  <a:pt x="8371536" y="5171356"/>
                  <a:pt x="8374063" y="5162249"/>
                </a:cubicBezTo>
                <a:cubicBezTo>
                  <a:pt x="8386155" y="5119678"/>
                  <a:pt x="8415752" y="5101238"/>
                  <a:pt x="8442461" y="5078246"/>
                </a:cubicBezTo>
                <a:cubicBezTo>
                  <a:pt x="8465923" y="5057984"/>
                  <a:pt x="8490829" y="5036813"/>
                  <a:pt x="8500574" y="5002664"/>
                </a:cubicBezTo>
                <a:cubicBezTo>
                  <a:pt x="8513388" y="4957134"/>
                  <a:pt x="8476933" y="4994469"/>
                  <a:pt x="8470255" y="4977167"/>
                </a:cubicBezTo>
                <a:cubicBezTo>
                  <a:pt x="8484151" y="4953492"/>
                  <a:pt x="8505628" y="4931864"/>
                  <a:pt x="8511222" y="4905001"/>
                </a:cubicBezTo>
                <a:cubicBezTo>
                  <a:pt x="8531614" y="4808021"/>
                  <a:pt x="8575650" y="4737448"/>
                  <a:pt x="8641522" y="4682584"/>
                </a:cubicBezTo>
                <a:cubicBezTo>
                  <a:pt x="8660471" y="4666876"/>
                  <a:pt x="8672923" y="4638191"/>
                  <a:pt x="8698730" y="4633640"/>
                </a:cubicBezTo>
                <a:cubicBezTo>
                  <a:pt x="8756120" y="4623622"/>
                  <a:pt x="8738073" y="4545310"/>
                  <a:pt x="8768393" y="4510479"/>
                </a:cubicBezTo>
                <a:cubicBezTo>
                  <a:pt x="8774168" y="4503875"/>
                  <a:pt x="8779401" y="4490901"/>
                  <a:pt x="8778319" y="4482024"/>
                </a:cubicBezTo>
                <a:cubicBezTo>
                  <a:pt x="8776696" y="4469272"/>
                  <a:pt x="8769837" y="4457207"/>
                  <a:pt x="8764062" y="4445824"/>
                </a:cubicBezTo>
                <a:cubicBezTo>
                  <a:pt x="8758106" y="4434442"/>
                  <a:pt x="8749083" y="4424425"/>
                  <a:pt x="8753414" y="4409400"/>
                </a:cubicBezTo>
                <a:cubicBezTo>
                  <a:pt x="8755217" y="4403254"/>
                  <a:pt x="8753956" y="4381855"/>
                  <a:pt x="8767310" y="4398700"/>
                </a:cubicBezTo>
                <a:cubicBezTo>
                  <a:pt x="8803945" y="4444915"/>
                  <a:pt x="8825242" y="4401206"/>
                  <a:pt x="8856643" y="4380261"/>
                </a:cubicBezTo>
                <a:cubicBezTo>
                  <a:pt x="8831377" y="4358633"/>
                  <a:pt x="8808638" y="4343381"/>
                  <a:pt x="8804848" y="4311055"/>
                </a:cubicBezTo>
                <a:cubicBezTo>
                  <a:pt x="8797088" y="4244352"/>
                  <a:pt x="8763883" y="4213847"/>
                  <a:pt x="8713530" y="4207927"/>
                </a:cubicBezTo>
                <a:cubicBezTo>
                  <a:pt x="8732118" y="4143502"/>
                  <a:pt x="8732118" y="4143502"/>
                  <a:pt x="8672022" y="4134623"/>
                </a:cubicBezTo>
                <a:cubicBezTo>
                  <a:pt x="8695122" y="4093646"/>
                  <a:pt x="8695122" y="4083174"/>
                  <a:pt x="8667148" y="4069059"/>
                </a:cubicBezTo>
                <a:cubicBezTo>
                  <a:pt x="8640258" y="4055627"/>
                  <a:pt x="8610481" y="4051074"/>
                  <a:pt x="8585575" y="4030359"/>
                </a:cubicBezTo>
                <a:cubicBezTo>
                  <a:pt x="8608496" y="3977998"/>
                  <a:pt x="8614992" y="3917215"/>
                  <a:pt x="8662275" y="3891717"/>
                </a:cubicBezTo>
                <a:cubicBezTo>
                  <a:pt x="8669675" y="3887847"/>
                  <a:pt x="8674728" y="3872139"/>
                  <a:pt x="8670037" y="3863033"/>
                </a:cubicBezTo>
                <a:cubicBezTo>
                  <a:pt x="8652891" y="3830024"/>
                  <a:pt x="8677435" y="3767419"/>
                  <a:pt x="8624017" y="3760362"/>
                </a:cubicBezTo>
                <a:cubicBezTo>
                  <a:pt x="8617338" y="3759679"/>
                  <a:pt x="8611202" y="3752848"/>
                  <a:pt x="8616436" y="3743970"/>
                </a:cubicBezTo>
                <a:cubicBezTo>
                  <a:pt x="8634484" y="3713010"/>
                  <a:pt x="8612646" y="3715058"/>
                  <a:pt x="8599473" y="3711188"/>
                </a:cubicBezTo>
                <a:cubicBezTo>
                  <a:pt x="8583590" y="3706409"/>
                  <a:pt x="8565543" y="3720067"/>
                  <a:pt x="8550745" y="3703220"/>
                </a:cubicBezTo>
                <a:cubicBezTo>
                  <a:pt x="8554174" y="3685463"/>
                  <a:pt x="8566987" y="3685690"/>
                  <a:pt x="8576010" y="3680000"/>
                </a:cubicBezTo>
                <a:cubicBezTo>
                  <a:pt x="8602359" y="3663608"/>
                  <a:pt x="8623836" y="3644031"/>
                  <a:pt x="8625100" y="3601459"/>
                </a:cubicBezTo>
                <a:cubicBezTo>
                  <a:pt x="8626001" y="3567084"/>
                  <a:pt x="8628889" y="3536807"/>
                  <a:pt x="8592433" y="3526333"/>
                </a:cubicBezTo>
                <a:cubicBezTo>
                  <a:pt x="8577274" y="3522007"/>
                  <a:pt x="8581606" y="3497194"/>
                  <a:pt x="8590269" y="3484900"/>
                </a:cubicBezTo>
                <a:cubicBezTo>
                  <a:pt x="8605789" y="3463046"/>
                  <a:pt x="8618601" y="3433907"/>
                  <a:pt x="8645312" y="3431858"/>
                </a:cubicBezTo>
                <a:cubicBezTo>
                  <a:pt x="8661554" y="3430493"/>
                  <a:pt x="8674007" y="3421385"/>
                  <a:pt x="8686820" y="3410914"/>
                </a:cubicBezTo>
                <a:cubicBezTo>
                  <a:pt x="8696024" y="3403399"/>
                  <a:pt x="8707033" y="3397026"/>
                  <a:pt x="8705950" y="3380864"/>
                </a:cubicBezTo>
                <a:cubicBezTo>
                  <a:pt x="8704867" y="3365383"/>
                  <a:pt x="8694220" y="3359009"/>
                  <a:pt x="8683391" y="3355822"/>
                </a:cubicBezTo>
                <a:cubicBezTo>
                  <a:pt x="8647296" y="3345578"/>
                  <a:pt x="8613369" y="3330552"/>
                  <a:pt x="8583229" y="3296177"/>
                </a:cubicBezTo>
                <a:cubicBezTo>
                  <a:pt x="8603262" y="3277964"/>
                  <a:pt x="8622392" y="3264761"/>
                  <a:pt x="8637190" y="3246320"/>
                </a:cubicBezTo>
                <a:cubicBezTo>
                  <a:pt x="8672923" y="3201702"/>
                  <a:pt x="8370273" y="3061239"/>
                  <a:pt x="8355114" y="3011154"/>
                </a:cubicBezTo>
                <a:cubicBezTo>
                  <a:pt x="8350422" y="2995674"/>
                  <a:pt x="8334361" y="2979739"/>
                  <a:pt x="8321004" y="2975186"/>
                </a:cubicBezTo>
                <a:cubicBezTo>
                  <a:pt x="8258382" y="2953786"/>
                  <a:pt x="8204061" y="2905750"/>
                  <a:pt x="8139993" y="2887993"/>
                </a:cubicBezTo>
                <a:cubicBezTo>
                  <a:pt x="8079535" y="2871148"/>
                  <a:pt x="8019980" y="2848609"/>
                  <a:pt x="7953747" y="2826301"/>
                </a:cubicBezTo>
                <a:cubicBezTo>
                  <a:pt x="7994353" y="2770297"/>
                  <a:pt x="8066361" y="2776900"/>
                  <a:pt x="8083145" y="2696083"/>
                </a:cubicBezTo>
                <a:cubicBezTo>
                  <a:pt x="8017633" y="2675138"/>
                  <a:pt x="7948695" y="2699043"/>
                  <a:pt x="7885529" y="2665804"/>
                </a:cubicBezTo>
                <a:cubicBezTo>
                  <a:pt x="7880115" y="2662846"/>
                  <a:pt x="7872715" y="2665804"/>
                  <a:pt x="7866219" y="2666715"/>
                </a:cubicBezTo>
                <a:cubicBezTo>
                  <a:pt x="7736099" y="2684472"/>
                  <a:pt x="7606520" y="2668993"/>
                  <a:pt x="7478205" y="2646681"/>
                </a:cubicBezTo>
                <a:cubicBezTo>
                  <a:pt x="7293403" y="2614811"/>
                  <a:pt x="7107878" y="2594550"/>
                  <a:pt x="6921993" y="2580207"/>
                </a:cubicBezTo>
                <a:cubicBezTo>
                  <a:pt x="6768412" y="2568368"/>
                  <a:pt x="6614471" y="2563133"/>
                  <a:pt x="6461612" y="2540368"/>
                </a:cubicBezTo>
                <a:cubicBezTo>
                  <a:pt x="6298106" y="2516010"/>
                  <a:pt x="6134780" y="2488463"/>
                  <a:pt x="5971453" y="2462965"/>
                </a:cubicBezTo>
                <a:cubicBezTo>
                  <a:pt x="5964054" y="2461826"/>
                  <a:pt x="5955887" y="2458241"/>
                  <a:pt x="5947992" y="2457985"/>
                </a:cubicBezTo>
                <a:close/>
                <a:moveTo>
                  <a:pt x="0" y="0"/>
                </a:moveTo>
                <a:lnTo>
                  <a:pt x="8078332" y="0"/>
                </a:lnTo>
                <a:lnTo>
                  <a:pt x="8051806" y="19899"/>
                </a:lnTo>
                <a:cubicBezTo>
                  <a:pt x="8010559" y="45723"/>
                  <a:pt x="7966035" y="59669"/>
                  <a:pt x="7919411" y="69998"/>
                </a:cubicBezTo>
                <a:cubicBezTo>
                  <a:pt x="7900760" y="74283"/>
                  <a:pt x="7882423" y="82852"/>
                  <a:pt x="7880558" y="103665"/>
                </a:cubicBezTo>
                <a:cubicBezTo>
                  <a:pt x="7878694" y="125395"/>
                  <a:pt x="7897654" y="133963"/>
                  <a:pt x="7913505" y="144066"/>
                </a:cubicBezTo>
                <a:cubicBezTo>
                  <a:pt x="7935573" y="158143"/>
                  <a:pt x="7957019" y="170388"/>
                  <a:pt x="7984993" y="172224"/>
                </a:cubicBezTo>
                <a:cubicBezTo>
                  <a:pt x="8030996" y="174978"/>
                  <a:pt x="8053062" y="214154"/>
                  <a:pt x="8079793" y="243535"/>
                </a:cubicBezTo>
                <a:cubicBezTo>
                  <a:pt x="8094711" y="260064"/>
                  <a:pt x="8102173" y="293423"/>
                  <a:pt x="8076065" y="299239"/>
                </a:cubicBezTo>
                <a:cubicBezTo>
                  <a:pt x="8013279" y="313320"/>
                  <a:pt x="8018253" y="354025"/>
                  <a:pt x="8019804" y="400240"/>
                </a:cubicBezTo>
                <a:cubicBezTo>
                  <a:pt x="8021980" y="457476"/>
                  <a:pt x="8058970" y="483796"/>
                  <a:pt x="8104349" y="505833"/>
                </a:cubicBezTo>
                <a:cubicBezTo>
                  <a:pt x="8119890" y="513484"/>
                  <a:pt x="8141956" y="513178"/>
                  <a:pt x="8147864" y="537052"/>
                </a:cubicBezTo>
                <a:cubicBezTo>
                  <a:pt x="8122377" y="559700"/>
                  <a:pt x="8091295" y="541338"/>
                  <a:pt x="8063941" y="547764"/>
                </a:cubicBezTo>
                <a:cubicBezTo>
                  <a:pt x="8041252" y="552966"/>
                  <a:pt x="8003642" y="550213"/>
                  <a:pt x="8034725" y="591836"/>
                </a:cubicBezTo>
                <a:cubicBezTo>
                  <a:pt x="8043740" y="603773"/>
                  <a:pt x="8033171" y="612956"/>
                  <a:pt x="8021669" y="613874"/>
                </a:cubicBezTo>
                <a:cubicBezTo>
                  <a:pt x="7929668" y="623362"/>
                  <a:pt x="7971939" y="707531"/>
                  <a:pt x="7942410" y="751909"/>
                </a:cubicBezTo>
                <a:cubicBezTo>
                  <a:pt x="7934331" y="764151"/>
                  <a:pt x="7943034" y="785269"/>
                  <a:pt x="7955778" y="790472"/>
                </a:cubicBezTo>
                <a:cubicBezTo>
                  <a:pt x="8037212" y="824753"/>
                  <a:pt x="8048401" y="906472"/>
                  <a:pt x="8087876" y="976867"/>
                </a:cubicBezTo>
                <a:cubicBezTo>
                  <a:pt x="8044981" y="1004717"/>
                  <a:pt x="7993697" y="1010838"/>
                  <a:pt x="7947386" y="1028897"/>
                </a:cubicBezTo>
                <a:cubicBezTo>
                  <a:pt x="7899207" y="1047873"/>
                  <a:pt x="7899207" y="1061952"/>
                  <a:pt x="7938992" y="1117042"/>
                </a:cubicBezTo>
                <a:cubicBezTo>
                  <a:pt x="7835489" y="1128980"/>
                  <a:pt x="7835489" y="1128980"/>
                  <a:pt x="7867503" y="1215596"/>
                </a:cubicBezTo>
                <a:cubicBezTo>
                  <a:pt x="7780782" y="1223554"/>
                  <a:pt x="7723594" y="1264566"/>
                  <a:pt x="7710229" y="1354244"/>
                </a:cubicBezTo>
                <a:cubicBezTo>
                  <a:pt x="7703701" y="1397704"/>
                  <a:pt x="7664539" y="1418209"/>
                  <a:pt x="7621024" y="1447286"/>
                </a:cubicBezTo>
                <a:cubicBezTo>
                  <a:pt x="7675106" y="1475446"/>
                  <a:pt x="7711784" y="1534209"/>
                  <a:pt x="7774880" y="1472076"/>
                </a:cubicBezTo>
                <a:cubicBezTo>
                  <a:pt x="7797879" y="1449429"/>
                  <a:pt x="7795707" y="1478199"/>
                  <a:pt x="7798812" y="1486462"/>
                </a:cubicBezTo>
                <a:cubicBezTo>
                  <a:pt x="7806271" y="1506661"/>
                  <a:pt x="7790732" y="1520130"/>
                  <a:pt x="7780474" y="1535432"/>
                </a:cubicBezTo>
                <a:cubicBezTo>
                  <a:pt x="7770528" y="1550736"/>
                  <a:pt x="7758715" y="1566956"/>
                  <a:pt x="7755919" y="1584099"/>
                </a:cubicBezTo>
                <a:cubicBezTo>
                  <a:pt x="7754055" y="1596034"/>
                  <a:pt x="7763068" y="1613478"/>
                  <a:pt x="7773014" y="1622355"/>
                </a:cubicBezTo>
                <a:cubicBezTo>
                  <a:pt x="7825233" y="1669183"/>
                  <a:pt x="7794151" y="1774469"/>
                  <a:pt x="7892993" y="1787937"/>
                </a:cubicBezTo>
                <a:cubicBezTo>
                  <a:pt x="7937439" y="1794056"/>
                  <a:pt x="7958885" y="1832621"/>
                  <a:pt x="7991521" y="1853739"/>
                </a:cubicBezTo>
                <a:cubicBezTo>
                  <a:pt x="8104970" y="1927500"/>
                  <a:pt x="8180811" y="2022380"/>
                  <a:pt x="8215932" y="2152764"/>
                </a:cubicBezTo>
                <a:cubicBezTo>
                  <a:pt x="8225567" y="2188879"/>
                  <a:pt x="8262556" y="2217957"/>
                  <a:pt x="8286489" y="2249786"/>
                </a:cubicBezTo>
                <a:cubicBezTo>
                  <a:pt x="8274987" y="2273047"/>
                  <a:pt x="8212203" y="2222852"/>
                  <a:pt x="8234270" y="2284064"/>
                </a:cubicBezTo>
                <a:cubicBezTo>
                  <a:pt x="8251054" y="2329975"/>
                  <a:pt x="8293949" y="2358439"/>
                  <a:pt x="8334357" y="2385679"/>
                </a:cubicBezTo>
                <a:cubicBezTo>
                  <a:pt x="8380357" y="2416591"/>
                  <a:pt x="8431331" y="2441382"/>
                  <a:pt x="8452157" y="2498616"/>
                </a:cubicBezTo>
                <a:cubicBezTo>
                  <a:pt x="8456509" y="2510859"/>
                  <a:pt x="8470494" y="2523714"/>
                  <a:pt x="8482927" y="2528612"/>
                </a:cubicBezTo>
                <a:cubicBezTo>
                  <a:pt x="9131298" y="3535869"/>
                  <a:pt x="10727356" y="3542602"/>
                  <a:pt x="10911361" y="3535561"/>
                </a:cubicBezTo>
                <a:cubicBezTo>
                  <a:pt x="11134219" y="3526686"/>
                  <a:pt x="11344956" y="3464554"/>
                  <a:pt x="11551649" y="3387120"/>
                </a:cubicBezTo>
                <a:cubicBezTo>
                  <a:pt x="11638991" y="3354371"/>
                  <a:pt x="11720114" y="3307851"/>
                  <a:pt x="11804971" y="3271735"/>
                </a:cubicBezTo>
                <a:cubicBezTo>
                  <a:pt x="11922148" y="3221845"/>
                  <a:pt x="12012596" y="3126660"/>
                  <a:pt x="12129465" y="3086565"/>
                </a:cubicBezTo>
                <a:lnTo>
                  <a:pt x="12192000" y="3060706"/>
                </a:lnTo>
                <a:lnTo>
                  <a:pt x="12192000" y="3766004"/>
                </a:lnTo>
                <a:lnTo>
                  <a:pt x="12069511" y="3730912"/>
                </a:lnTo>
                <a:cubicBezTo>
                  <a:pt x="11963133" y="3704591"/>
                  <a:pt x="11854734" y="3686839"/>
                  <a:pt x="11743305" y="3682401"/>
                </a:cubicBezTo>
                <a:cubicBezTo>
                  <a:pt x="11731805" y="3681961"/>
                  <a:pt x="11714789" y="3681575"/>
                  <a:pt x="11692833" y="3681484"/>
                </a:cubicBezTo>
                <a:cubicBezTo>
                  <a:pt x="11363495" y="3680110"/>
                  <a:pt x="9922719" y="3745047"/>
                  <a:pt x="9314871" y="4689350"/>
                </a:cubicBezTo>
                <a:cubicBezTo>
                  <a:pt x="9302438" y="4694248"/>
                  <a:pt x="9288453" y="4707103"/>
                  <a:pt x="9284101" y="4719346"/>
                </a:cubicBezTo>
                <a:cubicBezTo>
                  <a:pt x="9263275" y="4776580"/>
                  <a:pt x="9212301" y="4801371"/>
                  <a:pt x="9166300" y="4832283"/>
                </a:cubicBezTo>
                <a:cubicBezTo>
                  <a:pt x="9125893" y="4859523"/>
                  <a:pt x="9082998" y="4887987"/>
                  <a:pt x="9066214" y="4933898"/>
                </a:cubicBezTo>
                <a:cubicBezTo>
                  <a:pt x="9044146" y="4995110"/>
                  <a:pt x="9106931" y="4944915"/>
                  <a:pt x="9118433" y="4968176"/>
                </a:cubicBezTo>
                <a:cubicBezTo>
                  <a:pt x="9094500" y="5000005"/>
                  <a:pt x="9057511" y="5029083"/>
                  <a:pt x="9047876" y="5065198"/>
                </a:cubicBezTo>
                <a:cubicBezTo>
                  <a:pt x="9012755" y="5195582"/>
                  <a:pt x="8936914" y="5290462"/>
                  <a:pt x="8823465" y="5364223"/>
                </a:cubicBezTo>
                <a:cubicBezTo>
                  <a:pt x="8790828" y="5385341"/>
                  <a:pt x="8769383" y="5423906"/>
                  <a:pt x="8724937" y="5430025"/>
                </a:cubicBezTo>
                <a:cubicBezTo>
                  <a:pt x="8626095" y="5443493"/>
                  <a:pt x="8657177" y="5548779"/>
                  <a:pt x="8604958" y="5595607"/>
                </a:cubicBezTo>
                <a:cubicBezTo>
                  <a:pt x="8595012" y="5604484"/>
                  <a:pt x="8585999" y="5621928"/>
                  <a:pt x="8587863" y="5633863"/>
                </a:cubicBezTo>
                <a:cubicBezTo>
                  <a:pt x="8590659" y="5651006"/>
                  <a:pt x="8602472" y="5667226"/>
                  <a:pt x="8612418" y="5682530"/>
                </a:cubicBezTo>
                <a:cubicBezTo>
                  <a:pt x="8622675" y="5697832"/>
                  <a:pt x="8638215" y="5711301"/>
                  <a:pt x="8630756" y="5731500"/>
                </a:cubicBezTo>
                <a:cubicBezTo>
                  <a:pt x="8627651" y="5739763"/>
                  <a:pt x="8629823" y="5768533"/>
                  <a:pt x="8606823" y="5745886"/>
                </a:cubicBezTo>
                <a:cubicBezTo>
                  <a:pt x="8543727" y="5683753"/>
                  <a:pt x="8507049" y="5742516"/>
                  <a:pt x="8452968" y="5770676"/>
                </a:cubicBezTo>
                <a:cubicBezTo>
                  <a:pt x="8496482" y="5799753"/>
                  <a:pt x="8535645" y="5820258"/>
                  <a:pt x="8542173" y="5863718"/>
                </a:cubicBezTo>
                <a:cubicBezTo>
                  <a:pt x="8555538" y="5953396"/>
                  <a:pt x="8612726" y="5994408"/>
                  <a:pt x="8699447" y="6002366"/>
                </a:cubicBezTo>
                <a:cubicBezTo>
                  <a:pt x="8667433" y="6088982"/>
                  <a:pt x="8667433" y="6088982"/>
                  <a:pt x="8770936" y="6100920"/>
                </a:cubicBezTo>
                <a:cubicBezTo>
                  <a:pt x="8731151" y="6156010"/>
                  <a:pt x="8731151" y="6170089"/>
                  <a:pt x="8779329" y="6189065"/>
                </a:cubicBezTo>
                <a:cubicBezTo>
                  <a:pt x="8825641" y="6207124"/>
                  <a:pt x="8876925" y="6213245"/>
                  <a:pt x="8919820" y="6241095"/>
                </a:cubicBezTo>
                <a:cubicBezTo>
                  <a:pt x="8880345" y="6311490"/>
                  <a:pt x="8869155" y="6393209"/>
                  <a:pt x="8787721" y="6427490"/>
                </a:cubicBezTo>
                <a:cubicBezTo>
                  <a:pt x="8774978" y="6432693"/>
                  <a:pt x="8766275" y="6453811"/>
                  <a:pt x="8774354" y="6466053"/>
                </a:cubicBezTo>
                <a:cubicBezTo>
                  <a:pt x="8803883" y="6510431"/>
                  <a:pt x="8761612" y="6594600"/>
                  <a:pt x="8853613" y="6604088"/>
                </a:cubicBezTo>
                <a:cubicBezTo>
                  <a:pt x="8865115" y="6605005"/>
                  <a:pt x="8875684" y="6614189"/>
                  <a:pt x="8866669" y="6626125"/>
                </a:cubicBezTo>
                <a:cubicBezTo>
                  <a:pt x="8835586" y="6667749"/>
                  <a:pt x="8873196" y="6664996"/>
                  <a:pt x="8895884" y="6670198"/>
                </a:cubicBezTo>
                <a:cubicBezTo>
                  <a:pt x="8923238" y="6676624"/>
                  <a:pt x="8954320" y="6658261"/>
                  <a:pt x="8979808" y="6680910"/>
                </a:cubicBezTo>
                <a:cubicBezTo>
                  <a:pt x="8973900" y="6704783"/>
                  <a:pt x="8951834" y="6704478"/>
                  <a:pt x="8936293" y="6712128"/>
                </a:cubicBezTo>
                <a:cubicBezTo>
                  <a:pt x="8890913" y="6734166"/>
                  <a:pt x="8853924" y="6760486"/>
                  <a:pt x="8851748" y="6817721"/>
                </a:cubicBezTo>
                <a:lnTo>
                  <a:pt x="88543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D47EDB-0059-10B9-D17B-2BC697A58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8" y="371719"/>
            <a:ext cx="6125964" cy="1906863"/>
          </a:xfrm>
        </p:spPr>
        <p:txBody>
          <a:bodyPr anchor="b">
            <a:normAutofit/>
          </a:bodyPr>
          <a:lstStyle/>
          <a:p>
            <a:r>
              <a:rPr lang="en-US" dirty="0"/>
              <a:t>Tools &amp; Integrations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C6246-DA7B-BB20-9E05-D17E9CEA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368" y="2711395"/>
            <a:ext cx="4114801" cy="35084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IDE:</a:t>
            </a:r>
          </a:p>
          <a:p>
            <a:pPr marL="0" indent="0">
              <a:buNone/>
            </a:pPr>
            <a:r>
              <a:rPr lang="en-US" sz="2400" b="1" dirty="0"/>
              <a:t> VS Code</a:t>
            </a:r>
          </a:p>
          <a:p>
            <a:pPr marL="0" indent="0">
              <a:buNone/>
            </a:pPr>
            <a:r>
              <a:rPr lang="en-US" sz="2400" dirty="0"/>
              <a:t>Version Control:</a:t>
            </a:r>
          </a:p>
          <a:p>
            <a:pPr marL="0" indent="0">
              <a:buNone/>
            </a:pPr>
            <a:r>
              <a:rPr lang="en-US" sz="2400" b="1" dirty="0"/>
              <a:t> GitHub</a:t>
            </a:r>
          </a:p>
          <a:p>
            <a:pPr marL="0" indent="0">
              <a:buNone/>
            </a:pPr>
            <a:r>
              <a:rPr lang="en-US" sz="2400" dirty="0"/>
              <a:t>API Integration:</a:t>
            </a:r>
          </a:p>
          <a:p>
            <a:pPr marL="0" indent="0">
              <a:buNone/>
            </a:pPr>
            <a:r>
              <a:rPr lang="en-US" sz="2400" b="1" dirty="0"/>
              <a:t> Google Maps API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454B9DA-22E7-E3D5-67F8-9B8B7558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2455" y="371719"/>
            <a:ext cx="2419247" cy="241924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43C0A3C-87A2-A62F-D9F1-775CB68E35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0002" y="3408283"/>
            <a:ext cx="1743398" cy="174339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EFE2916-9C9E-06E6-A664-8F32A526F6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87199" y="4585648"/>
            <a:ext cx="1770701" cy="177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86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A466FCC-26A6-AD0C-513D-472AAABE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21AB5-E242-86AB-FE34-FEF353B6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50" y="1252728"/>
            <a:ext cx="3121273" cy="4768815"/>
          </a:xfrm>
        </p:spPr>
        <p:txBody>
          <a:bodyPr>
            <a:normAutofit/>
          </a:bodyPr>
          <a:lstStyle/>
          <a:p>
            <a:r>
              <a:rPr lang="en-US" dirty="0"/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6EA2D9-2310-4003-7739-C9A6CE743C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357409"/>
              </p:ext>
            </p:extLst>
          </p:nvPr>
        </p:nvGraphicFramePr>
        <p:xfrm>
          <a:off x="4021483" y="1252728"/>
          <a:ext cx="7536203" cy="4768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7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82246-9ED1-B766-B9FA-89B82A6157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Live Demo</a:t>
            </a:r>
          </a:p>
        </p:txBody>
      </p:sp>
      <p:pic>
        <p:nvPicPr>
          <p:cNvPr id="6" name="Graphic 5" descr="Play">
            <a:extLst>
              <a:ext uri="{FF2B5EF4-FFF2-40B4-BE49-F238E27FC236}">
                <a16:creationId xmlns:a16="http://schemas.microsoft.com/office/drawing/2014/main" id="{AC28872B-052C-3C33-DFA7-11FEA2E03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58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Wildcat Credit Union</vt:lpstr>
      <vt:lpstr>Overview</vt:lpstr>
      <vt:lpstr>Introduction</vt:lpstr>
      <vt:lpstr>Development Process</vt:lpstr>
      <vt:lpstr>Key Learnings &amp; Reflections</vt:lpstr>
      <vt:lpstr>Tech Stack</vt:lpstr>
      <vt:lpstr>Tools &amp; Integrations</vt:lpstr>
      <vt:lpstr>Key Features</vt:lpstr>
      <vt:lpstr>Live Demo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727</cp:revision>
  <dcterms:created xsi:type="dcterms:W3CDTF">2025-06-09T02:51:31Z</dcterms:created>
  <dcterms:modified xsi:type="dcterms:W3CDTF">2025-06-11T07:40:13Z</dcterms:modified>
</cp:coreProperties>
</file>