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1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…allows us to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save time and money by providing a more immediate feedback.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…for different types of scenarios and requirements in an automated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It makes it easier to add new features while maintaining compliance with current functionality, and this gives us better trust on the performance of our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at the same time, undocumented tests can also imply unforeseeable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All code has bugs; we want to identify them as quickly as possible in the development lifecycle.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has a stable release version since 2002 and it is currently part of the dotnet foundation. </a:t>
            </a:r>
          </a:p>
          <a:p>
            <a:endParaRPr lang="en-US" dirty="0"/>
          </a:p>
          <a:p>
            <a:r>
              <a:rPr lang="en-US" dirty="0"/>
              <a:t>- James was the creator of </a:t>
            </a:r>
            <a:r>
              <a:rPr lang="en-US" dirty="0" err="1"/>
              <a:t>nUnit</a:t>
            </a:r>
            <a:r>
              <a:rPr lang="en-US" dirty="0"/>
              <a:t> which is another popular dotnet testing library that continues development up to this day and at the same time it was inspired by the </a:t>
            </a:r>
            <a:r>
              <a:rPr lang="en-US" dirty="0" err="1"/>
              <a:t>jUnit</a:t>
            </a:r>
            <a:r>
              <a:rPr lang="en-US" dirty="0"/>
              <a:t> Java testing </a:t>
            </a:r>
            <a:r>
              <a:rPr lang="en-US" dirty="0" err="1"/>
              <a:t>fx</a:t>
            </a:r>
            <a:r>
              <a:rPr lang="en-US" dirty="0"/>
              <a:t>. Currently Brad is the core maintainer of the framework and he’s a retired ex-Microsoft Engineer.</a:t>
            </a:r>
          </a:p>
          <a:p>
            <a:endParaRPr lang="en-US" dirty="0"/>
          </a:p>
          <a:p>
            <a:r>
              <a:rPr lang="en-US" dirty="0"/>
              <a:t>-  It allows us the possibility of configuring the framework as we see fit.</a:t>
            </a:r>
          </a:p>
          <a:p>
            <a:endParaRPr lang="en-US" dirty="0"/>
          </a:p>
          <a:p>
            <a:r>
              <a:rPr lang="en-US" dirty="0"/>
              <a:t>- We will see some examples of these later and how these components can affect our tests design.</a:t>
            </a:r>
          </a:p>
          <a:p>
            <a:endParaRPr lang="en-US" dirty="0"/>
          </a:p>
          <a:p>
            <a:r>
              <a:rPr lang="en-US" dirty="0"/>
              <a:t>- and specific environments, not only for the design of our tests but also for the execution of these via the runners.</a:t>
            </a:r>
          </a:p>
          <a:p>
            <a:endParaRPr lang="en-US" dirty="0"/>
          </a:p>
          <a:p>
            <a:r>
              <a:rPr lang="en-US" dirty="0"/>
              <a:t>- even though the API is minimal to use, it requires us to understands certain conventions for actions, it follows a pattern that will be familiar to </a:t>
            </a:r>
            <a:r>
              <a:rPr lang="en-US" dirty="0" err="1"/>
              <a:t>.net</a:t>
            </a:r>
            <a:r>
              <a:rPr lang="en-US" dirty="0"/>
              <a:t> engineers.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Aside from the core dotnet/</a:t>
            </a:r>
            <a:r>
              <a:rPr lang="en-US" dirty="0" err="1"/>
              <a:t>roslyn</a:t>
            </a:r>
            <a:r>
              <a:rPr lang="en-US" dirty="0"/>
              <a:t> team, a bunch of Open-source libraries like Dapper, </a:t>
            </a:r>
            <a:r>
              <a:rPr lang="en-US" dirty="0" err="1"/>
              <a:t>Hangfire</a:t>
            </a:r>
            <a:r>
              <a:rPr lang="en-US" dirty="0"/>
              <a:t>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StackExchangeRedis</a:t>
            </a:r>
            <a:r>
              <a:rPr lang="en-US" dirty="0"/>
              <a:t>, </a:t>
            </a:r>
            <a:r>
              <a:rPr lang="en-US" dirty="0" err="1"/>
              <a:t>Newtonsoft.Json</a:t>
            </a:r>
            <a:r>
              <a:rPr lang="en-US" dirty="0"/>
              <a:t> use </a:t>
            </a:r>
            <a:r>
              <a:rPr lang="en-US" dirty="0" err="1"/>
              <a:t>xUnit</a:t>
            </a:r>
            <a:r>
              <a:rPr lang="en-US" dirty="0"/>
              <a:t> as well. </a:t>
            </a:r>
          </a:p>
          <a:p>
            <a:r>
              <a:rPr lang="en-US" dirty="0"/>
              <a:t>- Also, very importantly our very own team already uses it. Some examples of these include 1pACS, some of our </a:t>
            </a:r>
            <a:r>
              <a:rPr lang="en-US" dirty="0" err="1"/>
              <a:t>SignTools</a:t>
            </a:r>
            <a:r>
              <a:rPr lang="en-US" dirty="0"/>
              <a:t> and the </a:t>
            </a:r>
            <a:r>
              <a:rPr lang="en-US" dirty="0" err="1"/>
              <a:t>NotationPlugin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Although our team rarely starts here for our design process, we do have the ability to do so.</a:t>
            </a:r>
          </a:p>
          <a:p>
            <a:endParaRPr lang="en-US" dirty="0"/>
          </a:p>
          <a:p>
            <a:r>
              <a:rPr lang="en-US" dirty="0"/>
              <a:t>- With just 1 attribute we have working examples that can be run against the runners.</a:t>
            </a:r>
          </a:p>
          <a:p>
            <a:endParaRPr lang="en-US" dirty="0"/>
          </a:p>
          <a:p>
            <a:r>
              <a:rPr lang="en-US" dirty="0"/>
              <a:t>- We will see its customizable to allow otherwise and share context between each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Which means our test execution runs faster unlike sequential testing execution.</a:t>
            </a:r>
          </a:p>
          <a:p>
            <a:endParaRPr lang="en-US" dirty="0"/>
          </a:p>
          <a:p>
            <a:r>
              <a:rPr lang="en-US" dirty="0"/>
              <a:t>- These are important to understand on the context of which type of tests we are designing.</a:t>
            </a:r>
          </a:p>
          <a:p>
            <a:endParaRPr lang="en-US" dirty="0"/>
          </a:p>
          <a:p>
            <a:r>
              <a:rPr lang="en-US" dirty="0"/>
              <a:t>- this would help our team follow similar patterns on our codebases and it can also allow us to enforce certain structures as anti-patterns and even gives us the capability to throw compiler errors for not following the suggested patterns &amp; guidelines.</a:t>
            </a:r>
          </a:p>
          <a:p>
            <a:endParaRPr lang="en-US" dirty="0"/>
          </a:p>
          <a:p>
            <a:r>
              <a:rPr lang="en-US" dirty="0"/>
              <a:t>- This means we can run on </a:t>
            </a:r>
            <a:r>
              <a:rPr lang="en-US" dirty="0" err="1"/>
              <a:t>linux</a:t>
            </a:r>
            <a:r>
              <a:rPr lang="en-US" dirty="0"/>
              <a:t> or </a:t>
            </a:r>
            <a:r>
              <a:rPr lang="en-US" dirty="0" err="1"/>
              <a:t>macos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- via abstractions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PowerShell" TargetMode="External"/><Relationship Id="rId5" Type="http://schemas.openxmlformats.org/officeDocument/2006/relationships/hyperlink" Target="https://github.com/SignalR" TargetMode="External"/><Relationship Id="rId4" Type="http://schemas.openxmlformats.org/officeDocument/2006/relationships/hyperlink" Target="https://github.com/dotnet/aspnet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x-launcher/Wox" TargetMode="External"/><Relationship Id="rId2" Type="http://schemas.openxmlformats.org/officeDocument/2006/relationships/hyperlink" Target="https://github.com/microsoft/PowerToy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jellyfin/jellyfin" TargetMode="External"/><Relationship Id="rId4" Type="http://schemas.openxmlformats.org/officeDocument/2006/relationships/hyperlink" Target="https://github.com/AvaloniaUI/Avaloni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5631" y="6356349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4412" y="6356348"/>
            <a:ext cx="2543175" cy="365125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2187616"/>
            <a:ext cx="5111750" cy="362005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us identify and fix bugs early in the development lifecycle.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provides a mechanism to ensure that the code is working as expected.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our code by providing a safety net for refactoring.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we can identify source of issues more easily.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 (</a:t>
            </a:r>
            <a:r>
              <a:rPr lang="en-US" dirty="0">
                <a:hlinkClick r:id="rId3"/>
              </a:rPr>
              <a:t>https://github.com/dotnet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 (</a:t>
            </a:r>
            <a:r>
              <a:rPr lang="en-US" dirty="0">
                <a:hlinkClick r:id="rId4"/>
              </a:rPr>
              <a:t>https://github.com/dotnet/aspnetcore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https://github.com/SignalR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 (</a:t>
            </a:r>
            <a:r>
              <a:rPr lang="en-US" dirty="0">
                <a:hlinkClick r:id="rId6"/>
              </a:rPr>
              <a:t>https://github.com/PowerShell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flexible enough to incorporate complex patterns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Jetbrain</a:t>
            </a:r>
            <a:r>
              <a:rPr lang="en-US"/>
              <a:t> Rider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What's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783308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MOQ is a .NET mocking framework that aids in unit testing by creating mock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simulate the behavior of dependencies, enabling isolated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Daniel Cazzulino.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Who USES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230395"/>
            <a:ext cx="5739765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Microsoft/</a:t>
            </a:r>
            <a:r>
              <a:rPr lang="en-US" dirty="0" err="1"/>
              <a:t>PowerToys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https://github.com/microsoft/PowerToys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Wox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https://github.com/Wox-launcher/Wox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Avalonia (</a:t>
            </a:r>
            <a:r>
              <a:rPr lang="en-US" dirty="0">
                <a:hlinkClick r:id="rId4"/>
              </a:rPr>
              <a:t>https://github.com/AvaloniaUI/Avalonia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Jellyfin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https://github.com/jellyfin/jellyfin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Mocking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Record and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Readability and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842</TotalTime>
  <Words>1016</Words>
  <Application>Microsoft Office PowerPoint</Application>
  <PresentationFormat>Widescreen</PresentationFormat>
  <Paragraphs>127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What's Moq?</vt:lpstr>
      <vt:lpstr>Who USES Moq?</vt:lpstr>
      <vt:lpstr>Why Moq?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Jaxel Rojas Lopez</cp:lastModifiedBy>
  <cp:revision>35</cp:revision>
  <dcterms:created xsi:type="dcterms:W3CDTF">2023-07-21T18:39:40Z</dcterms:created>
  <dcterms:modified xsi:type="dcterms:W3CDTF">2023-08-11T02:05:14Z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