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0704" autoAdjust="0"/>
  </p:normalViewPr>
  <p:slideViewPr>
    <p:cSldViewPr snapToGrid="0">
      <p:cViewPr varScale="1">
        <p:scale>
          <a:sx n="110" d="100"/>
          <a:sy n="110" d="100"/>
        </p:scale>
        <p:origin x="46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xel Rojas Lopez" userId="80d345e8-6c8c-47f7-b0ab-3bbc759b8df8" providerId="ADAL" clId="{FD850DF9-08B4-4EBD-A025-19454E438EE6}"/>
    <pc:docChg chg="undo custSel addSld modSld">
      <pc:chgData name="Jaxel Rojas Lopez" userId="80d345e8-6c8c-47f7-b0ab-3bbc759b8df8" providerId="ADAL" clId="{FD850DF9-08B4-4EBD-A025-19454E438EE6}" dt="2023-07-27T20:06:22.013" v="688" actId="255"/>
      <pc:docMkLst>
        <pc:docMk/>
      </pc:docMkLst>
      <pc:sldChg chg="modSp mod">
        <pc:chgData name="Jaxel Rojas Lopez" userId="80d345e8-6c8c-47f7-b0ab-3bbc759b8df8" providerId="ADAL" clId="{FD850DF9-08B4-4EBD-A025-19454E438EE6}" dt="2023-07-27T20:05:24.359" v="676" actId="14100"/>
        <pc:sldMkLst>
          <pc:docMk/>
          <pc:sldMk cId="1713219598" sldId="257"/>
        </pc:sldMkLst>
        <pc:spChg chg="mod">
          <ac:chgData name="Jaxel Rojas Lopez" userId="80d345e8-6c8c-47f7-b0ab-3bbc759b8df8" providerId="ADAL" clId="{FD850DF9-08B4-4EBD-A025-19454E438EE6}" dt="2023-07-27T20:05:24.359" v="676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Jaxel Rojas Lopez" userId="80d345e8-6c8c-47f7-b0ab-3bbc759b8df8" providerId="ADAL" clId="{FD850DF9-08B4-4EBD-A025-19454E438EE6}" dt="2023-07-27T20:04:26.315" v="640" actId="20577"/>
        <pc:sldMkLst>
          <pc:docMk/>
          <pc:sldMk cId="2691711886" sldId="273"/>
        </pc:sldMkLst>
        <pc:spChg chg="mod">
          <ac:chgData name="Jaxel Rojas Lopez" userId="80d345e8-6c8c-47f7-b0ab-3bbc759b8df8" providerId="ADAL" clId="{FD850DF9-08B4-4EBD-A025-19454E438EE6}" dt="2023-07-27T20:04:26.315" v="640" actId="20577"/>
          <ac:spMkLst>
            <pc:docMk/>
            <pc:sldMk cId="2691711886" sldId="273"/>
            <ac:spMk id="22" creationId="{B765C4EB-F17E-56A6-3F34-BF9D2C29DA94}"/>
          </ac:spMkLst>
        </pc:spChg>
      </pc:sldChg>
      <pc:sldChg chg="modSp mod">
        <pc:chgData name="Jaxel Rojas Lopez" userId="80d345e8-6c8c-47f7-b0ab-3bbc759b8df8" providerId="ADAL" clId="{FD850DF9-08B4-4EBD-A025-19454E438EE6}" dt="2023-07-27T20:04:33.667" v="644" actId="20577"/>
        <pc:sldMkLst>
          <pc:docMk/>
          <pc:sldMk cId="120165874" sldId="274"/>
        </pc:sldMkLst>
        <pc:spChg chg="mod">
          <ac:chgData name="Jaxel Rojas Lopez" userId="80d345e8-6c8c-47f7-b0ab-3bbc759b8df8" providerId="ADAL" clId="{FD850DF9-08B4-4EBD-A025-19454E438EE6}" dt="2023-07-27T20:04:33.667" v="644" actId="20577"/>
          <ac:spMkLst>
            <pc:docMk/>
            <pc:sldMk cId="120165874" sldId="274"/>
            <ac:spMk id="2" creationId="{C39391DD-965E-7B18-24C9-1A85BE43C111}"/>
          </ac:spMkLst>
        </pc:spChg>
      </pc:sldChg>
      <pc:sldChg chg="modSp new mod">
        <pc:chgData name="Jaxel Rojas Lopez" userId="80d345e8-6c8c-47f7-b0ab-3bbc759b8df8" providerId="ADAL" clId="{FD850DF9-08B4-4EBD-A025-19454E438EE6}" dt="2023-07-27T20:04:54.784" v="653"/>
        <pc:sldMkLst>
          <pc:docMk/>
          <pc:sldMk cId="1782513599" sldId="275"/>
        </pc:sldMkLst>
        <pc:spChg chg="mod">
          <ac:chgData name="Jaxel Rojas Lopez" userId="80d345e8-6c8c-47f7-b0ab-3bbc759b8df8" providerId="ADAL" clId="{FD850DF9-08B4-4EBD-A025-19454E438EE6}" dt="2023-07-27T20:04:39.588" v="648" actId="20577"/>
          <ac:spMkLst>
            <pc:docMk/>
            <pc:sldMk cId="1782513599" sldId="275"/>
            <ac:spMk id="2" creationId="{421C3591-CFE4-19C3-3800-C740B7949603}"/>
          </ac:spMkLst>
        </pc:spChg>
        <pc:spChg chg="mod">
          <ac:chgData name="Jaxel Rojas Lopez" userId="80d345e8-6c8c-47f7-b0ab-3bbc759b8df8" providerId="ADAL" clId="{FD850DF9-08B4-4EBD-A025-19454E438EE6}" dt="2023-07-27T15:01:51.799" v="636" actId="20577"/>
          <ac:spMkLst>
            <pc:docMk/>
            <pc:sldMk cId="1782513599" sldId="275"/>
            <ac:spMk id="3" creationId="{CAD990F4-927A-7B4D-64DB-BEC37B461656}"/>
          </ac:spMkLst>
        </pc:spChg>
        <pc:spChg chg="mod">
          <ac:chgData name="Jaxel Rojas Lopez" userId="80d345e8-6c8c-47f7-b0ab-3bbc759b8df8" providerId="ADAL" clId="{FD850DF9-08B4-4EBD-A025-19454E438EE6}" dt="2023-07-27T20:04:47.930" v="652" actId="20577"/>
          <ac:spMkLst>
            <pc:docMk/>
            <pc:sldMk cId="1782513599" sldId="275"/>
            <ac:spMk id="4" creationId="{205F9160-F798-4B99-7E36-7629FD7568C3}"/>
          </ac:spMkLst>
        </pc:spChg>
        <pc:spChg chg="mod">
          <ac:chgData name="Jaxel Rojas Lopez" userId="80d345e8-6c8c-47f7-b0ab-3bbc759b8df8" providerId="ADAL" clId="{FD850DF9-08B4-4EBD-A025-19454E438EE6}" dt="2023-07-27T20:04:54.784" v="653"/>
          <ac:spMkLst>
            <pc:docMk/>
            <pc:sldMk cId="1782513599" sldId="275"/>
            <ac:spMk id="5" creationId="{5AFD9DB7-BE03-6FA0-E368-3AE30AE13F18}"/>
          </ac:spMkLst>
        </pc:spChg>
      </pc:sldChg>
      <pc:sldChg chg="addSp delSp modSp new mod modClrScheme chgLayout">
        <pc:chgData name="Jaxel Rojas Lopez" userId="80d345e8-6c8c-47f7-b0ab-3bbc759b8df8" providerId="ADAL" clId="{FD850DF9-08B4-4EBD-A025-19454E438EE6}" dt="2023-07-27T20:06:22.013" v="688" actId="255"/>
        <pc:sldMkLst>
          <pc:docMk/>
          <pc:sldMk cId="3537118657" sldId="276"/>
        </pc:sldMkLst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2" creationId="{DF8BD2FC-7F2B-EE2D-CF18-AC8B0BF70F27}"/>
          </ac:spMkLst>
        </pc:spChg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3" creationId="{E2AF2287-F58D-972F-5F06-A09AA5580E33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4" creationId="{98DED095-5FE1-470E-1ABF-9B2A767B5C4F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5" creationId="{0BA995A7-77A9-23AF-0167-3F94186DA1C6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6" creationId="{E0B7FA38-FFCF-95C3-8C11-C57798C0B720}"/>
          </ac:spMkLst>
        </pc:spChg>
        <pc:spChg chg="add mod ord">
          <ac:chgData name="Jaxel Rojas Lopez" userId="80d345e8-6c8c-47f7-b0ab-3bbc759b8df8" providerId="ADAL" clId="{FD850DF9-08B4-4EBD-A025-19454E438EE6}" dt="2023-07-27T20:06:22.013" v="688" actId="255"/>
          <ac:spMkLst>
            <pc:docMk/>
            <pc:sldMk cId="3537118657" sldId="276"/>
            <ac:spMk id="7" creationId="{22146FF1-8758-577F-A57A-9F1219849CBA}"/>
          </ac:spMkLst>
        </pc:spChg>
        <pc:spChg chg="add del mod ord">
          <ac:chgData name="Jaxel Rojas Lopez" userId="80d345e8-6c8c-47f7-b0ab-3bbc759b8df8" providerId="ADAL" clId="{FD850DF9-08B4-4EBD-A025-19454E438EE6}" dt="2023-07-27T20:06:14.587" v="687" actId="478"/>
          <ac:spMkLst>
            <pc:docMk/>
            <pc:sldMk cId="3537118657" sldId="276"/>
            <ac:spMk id="8" creationId="{02E25FAD-A318-B0C8-1EEC-CA2E631877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1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Allows us to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save time and money.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This applies just for the finite possibilities that we describe on our tests; the good thing is we can always define more scenarios as discovered.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And this Confidence gives us the ability to refactor while corroborating that functionalities are kept on the same levels as describes on our tests.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And at the same time, undocumented tests can also imply unforeseeable behavior.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All code has bugs; we want to identify them as quickly as possible in the development lifecycle.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As we iterate adding more scenarios and coverage on our tests, the trust on the code increases, and allows us to grasp the impact of new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 is currently part of the dotnet foundation. </a:t>
            </a:r>
          </a:p>
          <a:p>
            <a:r>
              <a:rPr lang="en-US" dirty="0"/>
              <a:t>- James was the creator of </a:t>
            </a:r>
            <a:r>
              <a:rPr lang="en-US" dirty="0" err="1"/>
              <a:t>nUnit</a:t>
            </a:r>
            <a:r>
              <a:rPr lang="en-US" dirty="0"/>
              <a:t> which is another popular dotnet testing library which continues development up to this day, which at the same time was inspired by the </a:t>
            </a:r>
            <a:r>
              <a:rPr lang="en-US" dirty="0" err="1"/>
              <a:t>jUnit</a:t>
            </a:r>
            <a:r>
              <a:rPr lang="en-US" dirty="0"/>
              <a:t> Java library. Brad is the core maintainer of the framework nowadays and he’s a retired ex-Microsoft Engineer.</a:t>
            </a:r>
          </a:p>
          <a:p>
            <a:r>
              <a:rPr lang="en-US" dirty="0"/>
              <a:t>-  This allows us the possibility of configuring the framework as we see fit.</a:t>
            </a:r>
          </a:p>
          <a:p>
            <a:r>
              <a:rPr lang="en-US" dirty="0"/>
              <a:t>- We will see some examples of these later and how these components can affect our tests design.</a:t>
            </a:r>
          </a:p>
          <a:p>
            <a:r>
              <a:rPr lang="en-US" dirty="0"/>
              <a:t>- We can provide configuration very specific for our environments not only for the design of our tests but also for the execution of these via the runners.</a:t>
            </a:r>
          </a:p>
          <a:p>
            <a:r>
              <a:rPr lang="en-US" dirty="0"/>
              <a:t>- </a:t>
            </a:r>
            <a:r>
              <a:rPr lang="en-US" dirty="0" err="1"/>
              <a:t>xUnit</a:t>
            </a:r>
            <a:r>
              <a:rPr lang="en-US" dirty="0"/>
              <a:t> API is minimal to start and although it requires us to understands certain conventions for actions, it follows a pattern that will be familiar to </a:t>
            </a:r>
            <a:r>
              <a:rPr lang="en-US" dirty="0" err="1"/>
              <a:t>.net</a:t>
            </a:r>
            <a:r>
              <a:rPr lang="en-US" dirty="0"/>
              <a:t> engineers.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6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Aside from the core dotnet/</a:t>
            </a:r>
            <a:r>
              <a:rPr lang="en-US" dirty="0" err="1"/>
              <a:t>roslyn</a:t>
            </a:r>
            <a:r>
              <a:rPr lang="en-US" dirty="0"/>
              <a:t> team, a bunch of Open-source libraries like Dapper, </a:t>
            </a:r>
            <a:r>
              <a:rPr lang="en-US" dirty="0" err="1"/>
              <a:t>Hangfire</a:t>
            </a:r>
            <a:r>
              <a:rPr lang="en-US" dirty="0"/>
              <a:t>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StackExchangeRedis</a:t>
            </a:r>
            <a:r>
              <a:rPr lang="en-US" dirty="0"/>
              <a:t>, </a:t>
            </a:r>
            <a:r>
              <a:rPr lang="en-US" dirty="0" err="1"/>
              <a:t>Newtonsoft.Json</a:t>
            </a:r>
            <a:r>
              <a:rPr lang="en-US" dirty="0"/>
              <a:t> use </a:t>
            </a:r>
            <a:r>
              <a:rPr lang="en-US" dirty="0" err="1"/>
              <a:t>xUnit</a:t>
            </a:r>
            <a:r>
              <a:rPr lang="en-US" dirty="0"/>
              <a:t> as well. </a:t>
            </a:r>
          </a:p>
          <a:p>
            <a:r>
              <a:rPr lang="en-US" dirty="0"/>
              <a:t>- Also, very importantly our very own team already uses it. Some examples of these include 1pACS, some </a:t>
            </a:r>
            <a:r>
              <a:rPr lang="en-US" dirty="0" err="1"/>
              <a:t>SignTools</a:t>
            </a:r>
            <a:r>
              <a:rPr lang="en-US" dirty="0"/>
              <a:t> and </a:t>
            </a:r>
            <a:r>
              <a:rPr lang="en-US" dirty="0" err="1"/>
              <a:t>NotationPlugin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8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Although our team rarely starts here for our design process, we do have the ability to do so.</a:t>
            </a:r>
          </a:p>
          <a:p>
            <a:r>
              <a:rPr lang="en-US" dirty="0"/>
              <a:t>- With just 1 attribute we have working examples that can be run against the runners.</a:t>
            </a:r>
          </a:p>
          <a:p>
            <a:r>
              <a:rPr lang="en-US" dirty="0"/>
              <a:t>- Which means our test execution runs faster unlike sequential testing execution.</a:t>
            </a:r>
          </a:p>
          <a:p>
            <a:r>
              <a:rPr lang="en-US" dirty="0"/>
              <a:t>- We will see its customizable to allow otherwise and share context between each test.</a:t>
            </a:r>
          </a:p>
          <a:p>
            <a:r>
              <a:rPr lang="en-US" dirty="0"/>
              <a:t>- These are important to understand on the context of which type of tests we are designing.</a:t>
            </a:r>
          </a:p>
          <a:p>
            <a:r>
              <a:rPr lang="en-US" dirty="0"/>
              <a:t>- It will help our engineers follow similar patterns on our codebases and it can also allow us to enforce certain structures as anti-patterns and make the dotnet compiler throw errors for not following the suggested patterns.</a:t>
            </a:r>
          </a:p>
          <a:p>
            <a:r>
              <a:rPr lang="en-US" dirty="0"/>
              <a:t>- This means we can run on </a:t>
            </a:r>
            <a:r>
              <a:rPr lang="en-US" dirty="0" err="1"/>
              <a:t>linux</a:t>
            </a:r>
            <a:r>
              <a:rPr lang="en-US" dirty="0"/>
              <a:t> or </a:t>
            </a:r>
            <a:r>
              <a:rPr lang="en-US" dirty="0" err="1"/>
              <a:t>macos</a:t>
            </a:r>
            <a:r>
              <a:rPr lang="en-US" dirty="0"/>
              <a:t> as well.</a:t>
            </a:r>
          </a:p>
          <a:p>
            <a:r>
              <a:rPr lang="en-US" dirty="0"/>
              <a:t>- </a:t>
            </a:r>
            <a:r>
              <a:rPr lang="en-US" dirty="0" err="1"/>
              <a:t>xUnit</a:t>
            </a:r>
            <a:r>
              <a:rPr lang="en-US" dirty="0"/>
              <a:t> provides abstractions to create our customer runners.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4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PowerShell" TargetMode="External"/><Relationship Id="rId5" Type="http://schemas.openxmlformats.org/officeDocument/2006/relationships/hyperlink" Target="https://github.com/SignalR" TargetMode="External"/><Relationship Id="rId4" Type="http://schemas.openxmlformats.org/officeDocument/2006/relationships/hyperlink" Target="https://github.com/dotnet/aspnetco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x-launcher/Wox" TargetMode="External"/><Relationship Id="rId2" Type="http://schemas.openxmlformats.org/officeDocument/2006/relationships/hyperlink" Target="https://github.com/microsoft/PowerToys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jellyfin/jellyfin" TargetMode="External"/><Relationship Id="rId4" Type="http://schemas.openxmlformats.org/officeDocument/2006/relationships/hyperlink" Target="https://github.com/AvaloniaUI/Avaloni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Reyis Nieves / Jaxel Rojas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46FF1-8758-577F-A57A-9F12198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485" y="690691"/>
            <a:ext cx="3596590" cy="1909763"/>
          </a:xfrm>
        </p:spPr>
        <p:txBody>
          <a:bodyPr>
            <a:normAutofit/>
          </a:bodyPr>
          <a:lstStyle/>
          <a:p>
            <a:r>
              <a:rPr lang="en-US" sz="3600" dirty="0"/>
              <a:t>DEMOS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D095-5FE1-470E-1ABF-9B2A767B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5631" y="6356349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95A7-77A9-23AF-0167-3F94186D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4412" y="6356348"/>
            <a:ext cx="2543175" cy="365125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FA38-FFCF-95C3-8C11-C57798C0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790825"/>
          </a:xfrm>
        </p:spPr>
        <p:txBody>
          <a:bodyPr/>
          <a:lstStyle/>
          <a:p>
            <a:r>
              <a:rPr lang="en-US" dirty="0"/>
              <a:t>Why Unit Test?</a:t>
            </a:r>
          </a:p>
          <a:p>
            <a:r>
              <a:rPr lang="en-US" dirty="0"/>
              <a:t>What’s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What's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  <a:p>
            <a:r>
              <a:rPr lang="en-US" dirty="0"/>
              <a:t>Demos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5299-0040-D10F-CC11-84138B63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26" y="318574"/>
            <a:ext cx="5111750" cy="1204912"/>
          </a:xfrm>
        </p:spPr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602-FF03-4586-F3A8-C7321586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826" y="1903411"/>
            <a:ext cx="5111750" cy="40463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Unit testing helps to identify and fix bugs early in the development lifecycle.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can ensure that the code is working as expected on different types of scenarios and requirements.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Improves the confidence in the code by providing a safety net for code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documented examples of how each unit of the code should behave.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testing each unit of code in isolation, it is easier to identify the source of any issues that arise.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Makes it easier to add new features while maintaining visibility on scenarios that the unit of code should comply with.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2153-4773-C0FB-605D-41CBD54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B7D2-6397-D103-D4F4-526D3B08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8CDC-691F-6EF5-BDB4-4C4CBCC1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765C4EB-F17E-56A6-3F34-BF9D2C2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637318"/>
            <a:ext cx="5111750" cy="561895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5FF832D-8FAC-7D2D-88E8-208454CD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2461" y="2010269"/>
            <a:ext cx="5756275" cy="2837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a free, open-source, community-focused unit testing tool for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created by James Newkirk and Brad Wilson.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designed to be extensible, flexible,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rich seat of features, including test fixtures, test runners, and assertions.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customized to meet the needs of specific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designed to be easy to use and learn, with a simple and intuitive API.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43D6-D400-0719-2453-F7CFC27F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B75-C5F4-78C6-6184-1F1DCDE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D556-8E28-10E3-231A-ED4E2204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91DD-965E-7B18-24C9-1A85BE43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629823"/>
            <a:ext cx="5111750" cy="1204912"/>
          </a:xfrm>
        </p:spPr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832-A326-37E0-693C-125C05BD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25843"/>
            <a:ext cx="5111750" cy="26605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Dotnet (</a:t>
            </a:r>
            <a:r>
              <a:rPr lang="en-US" dirty="0">
                <a:hlinkClick r:id="rId3"/>
              </a:rPr>
              <a:t>https://github.com/dotnet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Asp.Net</a:t>
            </a:r>
            <a:r>
              <a:rPr lang="en-US" dirty="0"/>
              <a:t> Core (</a:t>
            </a:r>
            <a:r>
              <a:rPr lang="en-US" dirty="0">
                <a:hlinkClick r:id="rId4"/>
              </a:rPr>
              <a:t>https://github.com/dotnet/aspnetcore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SignalR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https://github.com/SignalR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r>
              <a:rPr lang="en-US" dirty="0"/>
              <a:t> Core (</a:t>
            </a:r>
            <a:r>
              <a:rPr lang="en-US" dirty="0">
                <a:hlinkClick r:id="rId6"/>
              </a:rPr>
              <a:t>https://github.com/PowerShell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8905-5677-B9E7-84AB-8BC8A0BF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87AF-3B6A-5348-8F64-09C0B3E5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BF98-0021-A1EC-99DA-DC9D34D5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simple TDD oriented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thin API surface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execution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are isolated from each other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the flexibility to incorporate complex patterns using class fixtures and collection fixtures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 (configurable) analyzer that evaluates our tests to promote consistent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Works on any editor for any platform (VS, </a:t>
            </a:r>
            <a:r>
              <a:rPr lang="en-US" dirty="0" err="1"/>
              <a:t>VsCode</a:t>
            </a:r>
            <a:r>
              <a:rPr lang="en-US" dirty="0"/>
              <a:t>, Rider)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to create custom test runners.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What's Moq?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783308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MOQ is a .NET mocking framework that aids in unit testing by creating mock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allows you to simulate the behavior of dependencies, enabling isolated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created by Daniel Cazzulino.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0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Who USES Moq?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2230395"/>
            <a:ext cx="5739765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Microsoft/</a:t>
            </a:r>
            <a:r>
              <a:rPr lang="en-US" dirty="0" err="1"/>
              <a:t>PowerToys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https://github.com/microsoft/PowerToys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Wox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https://github.com/Wox-launcher/Wox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Avalonia (</a:t>
            </a:r>
            <a:r>
              <a:rPr lang="en-US" dirty="0">
                <a:hlinkClick r:id="rId4"/>
              </a:rPr>
              <a:t>https://github.com/AvaloniaUI/Avalonia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Jellyfin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https://github.com/jellyfin/jellyfin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2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Interface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 Mocking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Mocking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Seamless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Verification of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for Record and Replay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Community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Readability and 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{AA4158E6-02A6-4AB1-BC65-2B441F232AE5}tf67328976_win32</Template>
  <TotalTime>740</TotalTime>
  <Words>1072</Words>
  <Application>Microsoft Office PowerPoint</Application>
  <PresentationFormat>Widescreen</PresentationFormat>
  <Paragraphs>112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Tenorite</vt:lpstr>
      <vt:lpstr>Wingdings</vt:lpstr>
      <vt:lpstr>Office Theme</vt:lpstr>
      <vt:lpstr>Unit Testing with Xunit.net &amp; Moq</vt:lpstr>
      <vt:lpstr>AGENDA</vt:lpstr>
      <vt:lpstr>Why Unit test?</vt:lpstr>
      <vt:lpstr>What’s Xunit.Net?</vt:lpstr>
      <vt:lpstr>Who uses Xunit.Net?</vt:lpstr>
      <vt:lpstr>Why Xunit.Net?</vt:lpstr>
      <vt:lpstr>What's Moq?</vt:lpstr>
      <vt:lpstr>Who USES Moq?</vt:lpstr>
      <vt:lpstr>Why Moq?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Xunit.net &amp; Moq</dc:title>
  <dc:creator>Jaxel Rojas Lopez</dc:creator>
  <cp:lastModifiedBy>Reyis Nieves</cp:lastModifiedBy>
  <cp:revision>23</cp:revision>
  <dcterms:created xsi:type="dcterms:W3CDTF">2023-07-21T18:39:40Z</dcterms:created>
  <dcterms:modified xsi:type="dcterms:W3CDTF">2023-08-09T17:15:24Z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