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5E693-B7AF-4EB7-8D08-0A6D436E62CE}">
          <p14:sldIdLst>
            <p14:sldId id="257"/>
            <p14:sldId id="261"/>
            <p14:sldId id="258"/>
            <p14:sldId id="259"/>
            <p14:sldId id="262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D40E1-7C75-4435-8144-527545F291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9F96-BA19-40BE-9147-67669C98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59F96-BA19-40BE-9147-67669C98F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6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6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FE5F31-8592-42D5-A4A7-735376C81CF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B4117A-D96A-4BD6-A529-DC27BF02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stills/RPI-K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1D564B-1870-4EFC-A1AF-BE47594B1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RPI-Kart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AF370E5-7A3C-42D7-9C69-DD4DA95D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Stillings, Tommy Olney, Vincent Ferrara, Tim Kim, Jordan Alligood, Tyler Chang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2E55C3D8-0239-4BA0-831D-A15485752A80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RPI-Kart?</a:t>
            </a:r>
          </a:p>
        </p:txBody>
      </p:sp>
    </p:spTree>
    <p:extLst>
      <p:ext uri="{BB962C8B-B14F-4D97-AF65-F5344CB8AC3E}">
        <p14:creationId xmlns:p14="http://schemas.microsoft.com/office/powerpoint/2010/main" val="768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0B584-EC5A-4B37-9082-E3900764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E2B2A-C53F-45D7-B68E-3C466D7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22327" cy="3615267"/>
          </a:xfrm>
        </p:spPr>
        <p:txBody>
          <a:bodyPr>
            <a:normAutofit/>
          </a:bodyPr>
          <a:lstStyle/>
          <a:p>
            <a:r>
              <a:rPr lang="en-US" sz="2800" dirty="0"/>
              <a:t>Made in Unity using C#</a:t>
            </a:r>
          </a:p>
          <a:p>
            <a:r>
              <a:rPr lang="en-US" sz="2800" dirty="0"/>
              <a:t>Custom maps stored in JSON</a:t>
            </a:r>
          </a:p>
          <a:p>
            <a:pPr lvl="1"/>
            <a:r>
              <a:rPr lang="en-US" sz="2400" dirty="0"/>
              <a:t>Dynamically loaded from file</a:t>
            </a:r>
          </a:p>
          <a:p>
            <a:r>
              <a:rPr lang="en-US" sz="2800" dirty="0"/>
              <a:t>Repository URL </a:t>
            </a:r>
            <a:r>
              <a:rPr lang="en-US" sz="2800" dirty="0">
                <a:hlinkClick r:id="rId3"/>
              </a:rPr>
              <a:t>https://github.com/rystills/RPI-Kart</a:t>
            </a:r>
            <a:endParaRPr lang="en-US" sz="2800" dirty="0"/>
          </a:p>
          <a:p>
            <a:r>
              <a:rPr lang="en-US" sz="2800" dirty="0"/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213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C9F01-32B9-40CB-8100-DC1ECDC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440EFF-130E-46E8-BE5E-A39DC99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xmlns="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xmlns="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xmlns="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xmlns="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xmlns="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295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2507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E335D2-9597-4FC0-8ACA-9F196F2B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3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xmlns="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xmlns="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xmlns="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xmlns="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xmlns="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5121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89975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C696-E427-4944-B34F-4C100D7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201164" cy="1507067"/>
          </a:xfrm>
        </p:spPr>
        <p:txBody>
          <a:bodyPr/>
          <a:lstStyle/>
          <a:p>
            <a:r>
              <a:rPr lang="en-US" sz="4400" dirty="0"/>
              <a:t>Timeline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4704C14E-21A1-418A-983E-18DAFF3D085A}"/>
              </a:ext>
            </a:extLst>
          </p:cNvPr>
          <p:cNvGrpSpPr/>
          <p:nvPr/>
        </p:nvGrpSpPr>
        <p:grpSpPr>
          <a:xfrm>
            <a:off x="686157" y="1801748"/>
            <a:ext cx="4903476" cy="1382840"/>
            <a:chOff x="686157" y="1801748"/>
            <a:chExt cx="4903476" cy="1382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4C53BD5-7E07-484D-AE85-C8C48B239F6E}"/>
                </a:ext>
              </a:extLst>
            </p:cNvPr>
            <p:cNvSpPr/>
            <p:nvPr/>
          </p:nvSpPr>
          <p:spPr>
            <a:xfrm>
              <a:off x="686157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Sep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xmlns="" id="{FDA8B83F-7B6D-48E4-9C3F-E231FD985226}"/>
                </a:ext>
              </a:extLst>
            </p:cNvPr>
            <p:cNvSpPr/>
            <p:nvPr/>
          </p:nvSpPr>
          <p:spPr>
            <a:xfrm rot="5400000">
              <a:off x="1400936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DFDBD81-FB40-464A-B88D-FC851D1199F5}"/>
                </a:ext>
              </a:extLst>
            </p:cNvPr>
            <p:cNvSpPr/>
            <p:nvPr/>
          </p:nvSpPr>
          <p:spPr>
            <a:xfrm>
              <a:off x="686157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Establish </a:t>
              </a:r>
              <a:r>
                <a:rPr lang="en-US" sz="1200" dirty="0"/>
                <a:t>e</a:t>
              </a:r>
              <a:r>
                <a:rPr lang="en-US" sz="1200" kern="1200" dirty="0"/>
                <a:t>ngine familiarity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xmlns="" id="{9B1C1C52-F69F-4440-B1DE-3C0F549A48E0}"/>
                </a:ext>
              </a:extLst>
            </p:cNvPr>
            <p:cNvSpPr/>
            <p:nvPr/>
          </p:nvSpPr>
          <p:spPr>
            <a:xfrm rot="5400000">
              <a:off x="1400936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lnRef>
            <a:fillRef idx="1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fillRef>
            <a:effectRef idx="0">
              <a:schemeClr val="accent1">
                <a:shade val="90000"/>
                <a:hueOff val="72261"/>
                <a:satOff val="-7547"/>
                <a:lumOff val="51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EC74825-30ED-4616-8DC6-6A305EAAD661}"/>
                </a:ext>
              </a:extLst>
            </p:cNvPr>
            <p:cNvSpPr/>
            <p:nvPr/>
          </p:nvSpPr>
          <p:spPr>
            <a:xfrm>
              <a:off x="686157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Create basic game template</a:t>
              </a:r>
              <a:endParaRPr lang="en-US" sz="12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0C660FCE-9FC8-40B5-8A8E-D950FF698E7F}"/>
                </a:ext>
              </a:extLst>
            </p:cNvPr>
            <p:cNvSpPr/>
            <p:nvPr/>
          </p:nvSpPr>
          <p:spPr>
            <a:xfrm>
              <a:off x="2390414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8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Oct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xmlns="" id="{5193B0E6-D79F-4261-8B4D-A34BAF9C2490}"/>
                </a:ext>
              </a:extLst>
            </p:cNvPr>
            <p:cNvSpPr/>
            <p:nvPr/>
          </p:nvSpPr>
          <p:spPr>
            <a:xfrm rot="5400000">
              <a:off x="3105193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lnRef>
            <a:fillRef idx="1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fillRef>
            <a:effectRef idx="0">
              <a:schemeClr val="accent1">
                <a:shade val="90000"/>
                <a:hueOff val="144522"/>
                <a:satOff val="-15093"/>
                <a:lumOff val="10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2427D8B-57C5-4A0E-962F-2E6D0F48D0D6}"/>
                </a:ext>
              </a:extLst>
            </p:cNvPr>
            <p:cNvSpPr/>
            <p:nvPr/>
          </p:nvSpPr>
          <p:spPr>
            <a:xfrm>
              <a:off x="2390414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Nail down usable physics for testing</a:t>
              </a:r>
              <a:endParaRPr lang="en-US" sz="1200" kern="1200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xmlns="" id="{FDBF6E59-0E7F-4725-A7F0-6D669001C510}"/>
                </a:ext>
              </a:extLst>
            </p:cNvPr>
            <p:cNvSpPr/>
            <p:nvPr/>
          </p:nvSpPr>
          <p:spPr>
            <a:xfrm rot="5400000">
              <a:off x="3105193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lnRef>
            <a:fillRef idx="1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fillRef>
            <a:effectRef idx="0">
              <a:schemeClr val="accent1">
                <a:shade val="90000"/>
                <a:hueOff val="216783"/>
                <a:satOff val="-22640"/>
                <a:lumOff val="154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69C2D6B0-3B70-4839-A4D5-32DE45F59323}"/>
                </a:ext>
              </a:extLst>
            </p:cNvPr>
            <p:cNvSpPr/>
            <p:nvPr/>
          </p:nvSpPr>
          <p:spPr>
            <a:xfrm>
              <a:off x="2390414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Sketch out low poly maps for testing</a:t>
              </a:r>
              <a:endParaRPr lang="en-US" sz="12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CABF522-64CF-41AD-911B-5D937D57F3DC}"/>
                </a:ext>
              </a:extLst>
            </p:cNvPr>
            <p:cNvSpPr/>
            <p:nvPr/>
          </p:nvSpPr>
          <p:spPr>
            <a:xfrm>
              <a:off x="4094671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Oct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xmlns="" id="{4C6B7FC5-AEB2-4600-91FD-EA3CFCCE7BF6}"/>
                </a:ext>
              </a:extLst>
            </p:cNvPr>
            <p:cNvSpPr/>
            <p:nvPr/>
          </p:nvSpPr>
          <p:spPr>
            <a:xfrm rot="5400000">
              <a:off x="4809450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lnRef>
            <a:fillRef idx="1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fillRef>
            <a:effectRef idx="0">
              <a:schemeClr val="accent1">
                <a:shade val="90000"/>
                <a:hueOff val="289044"/>
                <a:satOff val="-30186"/>
                <a:lumOff val="20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61A75B-3C72-4C2C-A6B0-4DEB9033B246}"/>
                </a:ext>
              </a:extLst>
            </p:cNvPr>
            <p:cNvSpPr/>
            <p:nvPr/>
          </p:nvSpPr>
          <p:spPr>
            <a:xfrm>
              <a:off x="4094671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Search for open source assets</a:t>
              </a:r>
              <a:endParaRPr lang="en-US" sz="1200" kern="1200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697D6279-A88A-480A-B73A-0EBB11576748}"/>
                </a:ext>
              </a:extLst>
            </p:cNvPr>
            <p:cNvSpPr/>
            <p:nvPr/>
          </p:nvSpPr>
          <p:spPr>
            <a:xfrm rot="5400000">
              <a:off x="4809450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lnRef>
            <a:fillRef idx="1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fillRef>
            <a:effectRef idx="0">
              <a:schemeClr val="accent1">
                <a:shade val="90000"/>
                <a:hueOff val="361305"/>
                <a:satOff val="-37733"/>
                <a:lumOff val="256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4B68E97-27C7-4BB1-9CC4-7C208D15C446}"/>
                </a:ext>
              </a:extLst>
            </p:cNvPr>
            <p:cNvSpPr/>
            <p:nvPr/>
          </p:nvSpPr>
          <p:spPr>
            <a:xfrm>
              <a:off x="4094671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game mechanics</a:t>
              </a:r>
              <a:endParaRPr lang="en-US" sz="12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CFD932A-EC64-48EE-84D5-356B5E7E6D8B}"/>
              </a:ext>
            </a:extLst>
          </p:cNvPr>
          <p:cNvGrpSpPr/>
          <p:nvPr/>
        </p:nvGrpSpPr>
        <p:grpSpPr>
          <a:xfrm>
            <a:off x="5798928" y="1801748"/>
            <a:ext cx="1494962" cy="1382840"/>
            <a:chOff x="5798928" y="1801748"/>
            <a:chExt cx="1494962" cy="138284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52E25D72-6F49-4AA7-A647-204F12FCF49C}"/>
                </a:ext>
              </a:extLst>
            </p:cNvPr>
            <p:cNvSpPr/>
            <p:nvPr/>
          </p:nvSpPr>
          <p:spPr>
            <a:xfrm>
              <a:off x="5798928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Nov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6E8F3ED5-787B-48CF-AE69-EA36EE613389}"/>
                </a:ext>
              </a:extLst>
            </p:cNvPr>
            <p:cNvSpPr/>
            <p:nvPr/>
          </p:nvSpPr>
          <p:spPr>
            <a:xfrm rot="5400000">
              <a:off x="6513707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lnRef>
            <a:fillRef idx="1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fillRef>
            <a:effectRef idx="0">
              <a:schemeClr val="accent1">
                <a:shade val="90000"/>
                <a:hueOff val="433566"/>
                <a:satOff val="-45279"/>
                <a:lumOff val="30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515956A-FEEE-4EAC-90F9-1E1A02D229E4}"/>
                </a:ext>
              </a:extLst>
            </p:cNvPr>
            <p:cNvSpPr/>
            <p:nvPr/>
          </p:nvSpPr>
          <p:spPr>
            <a:xfrm>
              <a:off x="5798928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basic UI</a:t>
              </a:r>
              <a:endParaRPr lang="en-US" sz="1200" kern="1200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FF72762E-B140-4655-883B-D15CA9B3F1F9}"/>
                </a:ext>
              </a:extLst>
            </p:cNvPr>
            <p:cNvSpPr/>
            <p:nvPr/>
          </p:nvSpPr>
          <p:spPr>
            <a:xfrm rot="5400000">
              <a:off x="6513707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lnRef>
            <a:fillRef idx="1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fillRef>
            <a:effectRef idx="0">
              <a:schemeClr val="accent1">
                <a:shade val="90000"/>
                <a:hueOff val="505827"/>
                <a:satOff val="-52826"/>
                <a:lumOff val="35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14A9532-F31E-4E83-8919-A2F9F2BC4575}"/>
                </a:ext>
              </a:extLst>
            </p:cNvPr>
            <p:cNvSpPr/>
            <p:nvPr/>
          </p:nvSpPr>
          <p:spPr>
            <a:xfrm>
              <a:off x="5798928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naive AI opponents</a:t>
              </a:r>
              <a:endParaRPr lang="en-US" sz="12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7BB1CCC3-FB85-480B-8CA2-83103916CD0C}"/>
              </a:ext>
            </a:extLst>
          </p:cNvPr>
          <p:cNvGrpSpPr/>
          <p:nvPr/>
        </p:nvGrpSpPr>
        <p:grpSpPr>
          <a:xfrm>
            <a:off x="7503186" y="1801748"/>
            <a:ext cx="3199219" cy="1382840"/>
            <a:chOff x="7503186" y="1801748"/>
            <a:chExt cx="3199219" cy="138284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7E6153B-58A7-478E-B012-02DA8C81A7BA}"/>
                </a:ext>
              </a:extLst>
            </p:cNvPr>
            <p:cNvSpPr/>
            <p:nvPr/>
          </p:nvSpPr>
          <p:spPr>
            <a:xfrm>
              <a:off x="7503186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 Nov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xmlns="" id="{DE6B8371-20D6-4E41-B0FB-36FBC28FACAC}"/>
                </a:ext>
              </a:extLst>
            </p:cNvPr>
            <p:cNvSpPr/>
            <p:nvPr/>
          </p:nvSpPr>
          <p:spPr>
            <a:xfrm rot="5400000">
              <a:off x="8217964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lnRef>
            <a:fillRef idx="1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fillRef>
            <a:effectRef idx="0">
              <a:schemeClr val="accent1">
                <a:shade val="90000"/>
                <a:hueOff val="578088"/>
                <a:satOff val="-60372"/>
                <a:lumOff val="4108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6DBB1B57-5FA1-4726-A0FA-FCE6AF696D5F}"/>
                </a:ext>
              </a:extLst>
            </p:cNvPr>
            <p:cNvSpPr/>
            <p:nvPr/>
          </p:nvSpPr>
          <p:spPr>
            <a:xfrm>
              <a:off x="7503186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Implement classes</a:t>
              </a:r>
              <a:endParaRPr lang="en-US" sz="1200" kern="1200" dirty="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xmlns="" id="{D644B312-70CB-474C-90E1-C5F4D3E10C6D}"/>
                </a:ext>
              </a:extLst>
            </p:cNvPr>
            <p:cNvSpPr/>
            <p:nvPr/>
          </p:nvSpPr>
          <p:spPr>
            <a:xfrm rot="5400000">
              <a:off x="8217964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lnRef>
            <a:fillRef idx="1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fillRef>
            <a:effectRef idx="0">
              <a:schemeClr val="accent1">
                <a:shade val="90000"/>
                <a:hueOff val="650349"/>
                <a:satOff val="-67919"/>
                <a:lumOff val="462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CC1C7CCA-D833-4AE1-8A22-57D0A2826F5B}"/>
                </a:ext>
              </a:extLst>
            </p:cNvPr>
            <p:cNvSpPr/>
            <p:nvPr/>
          </p:nvSpPr>
          <p:spPr>
            <a:xfrm>
              <a:off x="7503186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Design non-testing maps</a:t>
              </a:r>
              <a:endParaRPr lang="en-US" sz="1200" kern="120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9FFCFFE-950B-4E16-9F2F-DF4F56698853}"/>
                </a:ext>
              </a:extLst>
            </p:cNvPr>
            <p:cNvSpPr/>
            <p:nvPr/>
          </p:nvSpPr>
          <p:spPr>
            <a:xfrm>
              <a:off x="9207443" y="18017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16" tIns="37616" rIns="37616" bIns="37616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Dec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xmlns="" id="{1AD81804-2714-4369-A33C-5EDF8FA73A4F}"/>
                </a:ext>
              </a:extLst>
            </p:cNvPr>
            <p:cNvSpPr/>
            <p:nvPr/>
          </p:nvSpPr>
          <p:spPr>
            <a:xfrm rot="5400000">
              <a:off x="9922222" y="220819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lnRef>
            <a:fillRef idx="1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fillRef>
            <a:effectRef idx="0">
              <a:schemeClr val="accent1">
                <a:shade val="90000"/>
                <a:hueOff val="722610"/>
                <a:satOff val="-75465"/>
                <a:lumOff val="513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611714F9-CF72-4D47-BBA7-BE095333661B}"/>
                </a:ext>
              </a:extLst>
            </p:cNvPr>
            <p:cNvSpPr/>
            <p:nvPr/>
          </p:nvSpPr>
          <p:spPr>
            <a:xfrm>
              <a:off x="9207443" y="230629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Finalize UI + campaign</a:t>
              </a:r>
              <a:endParaRPr lang="en-US" sz="1200" kern="12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xmlns="" id="{8547DB7D-4B74-473F-B73F-57EB1E9C81F4}"/>
                </a:ext>
              </a:extLst>
            </p:cNvPr>
            <p:cNvSpPr/>
            <p:nvPr/>
          </p:nvSpPr>
          <p:spPr>
            <a:xfrm rot="5400000">
              <a:off x="9922222" y="2712741"/>
              <a:ext cx="65404" cy="65404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lnRef>
            <a:fillRef idx="1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fillRef>
            <a:effectRef idx="0">
              <a:schemeClr val="accent1">
                <a:shade val="90000"/>
                <a:hueOff val="794871"/>
                <a:satOff val="-83012"/>
                <a:lumOff val="564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476D6EA8-6A8F-42E0-A5D6-BA0CF15DC815}"/>
                </a:ext>
              </a:extLst>
            </p:cNvPr>
            <p:cNvSpPr/>
            <p:nvPr/>
          </p:nvSpPr>
          <p:spPr>
            <a:xfrm>
              <a:off x="9207443" y="2810848"/>
              <a:ext cx="1494962" cy="373740"/>
            </a:xfrm>
            <a:custGeom>
              <a:avLst/>
              <a:gdLst>
                <a:gd name="connsiteX0" fmla="*/ 0 w 1494962"/>
                <a:gd name="connsiteY0" fmla="*/ 37374 h 373740"/>
                <a:gd name="connsiteX1" fmla="*/ 37374 w 1494962"/>
                <a:gd name="connsiteY1" fmla="*/ 0 h 373740"/>
                <a:gd name="connsiteX2" fmla="*/ 1457588 w 1494962"/>
                <a:gd name="connsiteY2" fmla="*/ 0 h 373740"/>
                <a:gd name="connsiteX3" fmla="*/ 1494962 w 1494962"/>
                <a:gd name="connsiteY3" fmla="*/ 37374 h 373740"/>
                <a:gd name="connsiteX4" fmla="*/ 1494962 w 1494962"/>
                <a:gd name="connsiteY4" fmla="*/ 336366 h 373740"/>
                <a:gd name="connsiteX5" fmla="*/ 1457588 w 1494962"/>
                <a:gd name="connsiteY5" fmla="*/ 373740 h 373740"/>
                <a:gd name="connsiteX6" fmla="*/ 37374 w 1494962"/>
                <a:gd name="connsiteY6" fmla="*/ 373740 h 373740"/>
                <a:gd name="connsiteX7" fmla="*/ 0 w 1494962"/>
                <a:gd name="connsiteY7" fmla="*/ 336366 h 373740"/>
                <a:gd name="connsiteX8" fmla="*/ 0 w 1494962"/>
                <a:gd name="connsiteY8" fmla="*/ 37374 h 37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4962" h="373740">
                  <a:moveTo>
                    <a:pt x="0" y="37374"/>
                  </a:moveTo>
                  <a:cubicBezTo>
                    <a:pt x="0" y="16733"/>
                    <a:pt x="16733" y="0"/>
                    <a:pt x="37374" y="0"/>
                  </a:cubicBezTo>
                  <a:lnTo>
                    <a:pt x="1457588" y="0"/>
                  </a:lnTo>
                  <a:cubicBezTo>
                    <a:pt x="1478229" y="0"/>
                    <a:pt x="1494962" y="16733"/>
                    <a:pt x="1494962" y="37374"/>
                  </a:cubicBezTo>
                  <a:lnTo>
                    <a:pt x="1494962" y="336366"/>
                  </a:lnTo>
                  <a:cubicBezTo>
                    <a:pt x="1494962" y="357007"/>
                    <a:pt x="1478229" y="373740"/>
                    <a:pt x="1457588" y="373740"/>
                  </a:cubicBezTo>
                  <a:lnTo>
                    <a:pt x="37374" y="373740"/>
                  </a:lnTo>
                  <a:cubicBezTo>
                    <a:pt x="16733" y="373740"/>
                    <a:pt x="0" y="357007"/>
                    <a:pt x="0" y="336366"/>
                  </a:cubicBezTo>
                  <a:lnTo>
                    <a:pt x="0" y="3737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376" tIns="22376" rIns="22376" bIns="2237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0" i="0" u="none" kern="1200" dirty="0"/>
                <a:t>Polish gameplay</a:t>
              </a:r>
              <a:endParaRPr lang="en-US" sz="12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C2575F-205E-46C7-9C87-1A37855E192A}"/>
              </a:ext>
            </a:extLst>
          </p:cNvPr>
          <p:cNvSpPr/>
          <p:nvPr/>
        </p:nvSpPr>
        <p:spPr>
          <a:xfrm>
            <a:off x="3885376" y="4856144"/>
            <a:ext cx="4693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What’s left to do</a:t>
            </a:r>
          </a:p>
        </p:txBody>
      </p:sp>
    </p:spTree>
    <p:extLst>
      <p:ext uri="{BB962C8B-B14F-4D97-AF65-F5344CB8AC3E}">
        <p14:creationId xmlns:p14="http://schemas.microsoft.com/office/powerpoint/2010/main" val="161365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F0DD64-42E8-4B3D-AD05-5E681F4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69360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212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RPI-Kart</vt:lpstr>
      <vt:lpstr>Project Details</vt:lpstr>
      <vt:lpstr>Gameplay</vt:lpstr>
      <vt:lpstr>Timeline</vt:lpstr>
      <vt:lpstr>Demo</vt:lpstr>
      <vt:lpstr>Timeline</vt:lpstr>
      <vt:lpstr>Timeline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RPI-Kart</dc:title>
  <dc:creator>Jordan Alligood</dc:creator>
  <cp:lastModifiedBy>student</cp:lastModifiedBy>
  <cp:revision>11</cp:revision>
  <dcterms:created xsi:type="dcterms:W3CDTF">2018-11-05T16:04:14Z</dcterms:created>
  <dcterms:modified xsi:type="dcterms:W3CDTF">2018-11-09T00:44:19Z</dcterms:modified>
</cp:coreProperties>
</file>