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665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566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2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73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D564B-1870-4EFC-A1AF-BE47594B1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RPI-Kart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F370E5-7A3C-42D7-9C69-DD4DA95D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Stillings, Tommy Olney, Vincent Ferrara, Tim Kim, Jordan Alligood, Tyler Chang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E55C3D8-0239-4BA0-831D-A15485752A80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RPI-Kart?</a:t>
            </a:r>
          </a:p>
        </p:txBody>
      </p:sp>
    </p:spTree>
    <p:extLst>
      <p:ext uri="{BB962C8B-B14F-4D97-AF65-F5344CB8AC3E}">
        <p14:creationId xmlns:p14="http://schemas.microsoft.com/office/powerpoint/2010/main" val="7681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9F01-32B9-40CB-8100-DC1ECDC2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RPI-Kart?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0EFF-130E-46E8-BE5E-A39DC991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0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C696-E427-4944-B34F-4C100D7A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04C14E-21A1-418A-983E-18DAFF3D085A}"/>
              </a:ext>
            </a:extLst>
          </p:cNvPr>
          <p:cNvGrpSpPr/>
          <p:nvPr/>
        </p:nvGrpSpPr>
        <p:grpSpPr>
          <a:xfrm>
            <a:off x="686157" y="1801748"/>
            <a:ext cx="4903476" cy="1382840"/>
            <a:chOff x="686157" y="1801748"/>
            <a:chExt cx="4903476" cy="1382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C53BD5-7E07-484D-AE85-C8C48B239F6E}"/>
                </a:ext>
              </a:extLst>
            </p:cNvPr>
            <p:cNvSpPr/>
            <p:nvPr/>
          </p:nvSpPr>
          <p:spPr>
            <a:xfrm>
              <a:off x="686157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Sep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DA8B83F-7B6D-48E4-9C3F-E231FD985226}"/>
                </a:ext>
              </a:extLst>
            </p:cNvPr>
            <p:cNvSpPr/>
            <p:nvPr/>
          </p:nvSpPr>
          <p:spPr>
            <a:xfrm rot="5400000">
              <a:off x="1400936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DFDBD81-FB40-464A-B88D-FC851D1199F5}"/>
                </a:ext>
              </a:extLst>
            </p:cNvPr>
            <p:cNvSpPr/>
            <p:nvPr/>
          </p:nvSpPr>
          <p:spPr>
            <a:xfrm>
              <a:off x="686157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Establish </a:t>
              </a:r>
              <a:r>
                <a:rPr lang="en-US" sz="900" dirty="0"/>
                <a:t>e</a:t>
              </a:r>
              <a:r>
                <a:rPr lang="en-US" sz="900" kern="1200" dirty="0"/>
                <a:t>ngine familiarity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B1C1C52-F69F-4440-B1DE-3C0F549A48E0}"/>
                </a:ext>
              </a:extLst>
            </p:cNvPr>
            <p:cNvSpPr/>
            <p:nvPr/>
          </p:nvSpPr>
          <p:spPr>
            <a:xfrm rot="5400000">
              <a:off x="1400936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lnRef>
            <a:fillRef idx="1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fillRef>
            <a:effect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EC74825-30ED-4616-8DC6-6A305EAAD661}"/>
                </a:ext>
              </a:extLst>
            </p:cNvPr>
            <p:cNvSpPr/>
            <p:nvPr/>
          </p:nvSpPr>
          <p:spPr>
            <a:xfrm>
              <a:off x="686157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Create basic tactical top down game template</a:t>
              </a:r>
              <a:endParaRPr lang="en-US" sz="9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660FCE-9FC8-40B5-8A8E-D950FF698E7F}"/>
                </a:ext>
              </a:extLst>
            </p:cNvPr>
            <p:cNvSpPr/>
            <p:nvPr/>
          </p:nvSpPr>
          <p:spPr>
            <a:xfrm>
              <a:off x="2390414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Oct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93B0E6-D79F-4261-8B4D-A34BAF9C2490}"/>
                </a:ext>
              </a:extLst>
            </p:cNvPr>
            <p:cNvSpPr/>
            <p:nvPr/>
          </p:nvSpPr>
          <p:spPr>
            <a:xfrm rot="5400000">
              <a:off x="3105193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lnRef>
            <a:fillRef idx="1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fillRef>
            <a:effect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2427D8B-57C5-4A0E-962F-2E6D0F48D0D6}"/>
                </a:ext>
              </a:extLst>
            </p:cNvPr>
            <p:cNvSpPr/>
            <p:nvPr/>
          </p:nvSpPr>
          <p:spPr>
            <a:xfrm>
              <a:off x="2390414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Nail down usable physics for testing</a:t>
              </a:r>
              <a:endParaRPr lang="en-US" sz="900" kern="1200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DBF6E59-0E7F-4725-A7F0-6D669001C510}"/>
                </a:ext>
              </a:extLst>
            </p:cNvPr>
            <p:cNvSpPr/>
            <p:nvPr/>
          </p:nvSpPr>
          <p:spPr>
            <a:xfrm rot="5400000">
              <a:off x="3105193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lnRef>
            <a:fillRef idx="1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fillRef>
            <a:effect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9C2D6B0-3B70-4839-A4D5-32DE45F59323}"/>
                </a:ext>
              </a:extLst>
            </p:cNvPr>
            <p:cNvSpPr/>
            <p:nvPr/>
          </p:nvSpPr>
          <p:spPr>
            <a:xfrm>
              <a:off x="2390414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Sketch out low poly maps for testing</a:t>
              </a:r>
              <a:endParaRPr lang="en-US" sz="9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ABF522-64CF-41AD-911B-5D937D57F3DC}"/>
                </a:ext>
              </a:extLst>
            </p:cNvPr>
            <p:cNvSpPr/>
            <p:nvPr/>
          </p:nvSpPr>
          <p:spPr>
            <a:xfrm>
              <a:off x="4094671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Oct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C6B7FC5-AEB2-4600-91FD-EA3CFCCE7BF6}"/>
                </a:ext>
              </a:extLst>
            </p:cNvPr>
            <p:cNvSpPr/>
            <p:nvPr/>
          </p:nvSpPr>
          <p:spPr>
            <a:xfrm rot="5400000">
              <a:off x="4809450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lnRef>
            <a:fillRef idx="1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fillRef>
            <a:effect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1A75B-3C72-4C2C-A6B0-4DEB9033B246}"/>
                </a:ext>
              </a:extLst>
            </p:cNvPr>
            <p:cNvSpPr/>
            <p:nvPr/>
          </p:nvSpPr>
          <p:spPr>
            <a:xfrm>
              <a:off x="4094671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Search for open source assets</a:t>
              </a:r>
              <a:endParaRPr lang="en-US" sz="900" kern="1200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97D6279-A88A-480A-B73A-0EBB11576748}"/>
                </a:ext>
              </a:extLst>
            </p:cNvPr>
            <p:cNvSpPr/>
            <p:nvPr/>
          </p:nvSpPr>
          <p:spPr>
            <a:xfrm rot="5400000">
              <a:off x="4809450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lnRef>
            <a:fillRef idx="1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fillRef>
            <a:effect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4B68E97-27C7-4BB1-9CC4-7C208D15C446}"/>
                </a:ext>
              </a:extLst>
            </p:cNvPr>
            <p:cNvSpPr/>
            <p:nvPr/>
          </p:nvSpPr>
          <p:spPr>
            <a:xfrm>
              <a:off x="4094671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Implement basic game mechanics</a:t>
              </a:r>
              <a:endParaRPr lang="en-US" sz="900" kern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FD932A-EC64-48EE-84D5-356B5E7E6D8B}"/>
              </a:ext>
            </a:extLst>
          </p:cNvPr>
          <p:cNvGrpSpPr/>
          <p:nvPr/>
        </p:nvGrpSpPr>
        <p:grpSpPr>
          <a:xfrm>
            <a:off x="5798928" y="1801748"/>
            <a:ext cx="1494962" cy="1382840"/>
            <a:chOff x="5798928" y="1801748"/>
            <a:chExt cx="1494962" cy="138284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2E25D72-6F49-4AA7-A647-204F12FCF49C}"/>
                </a:ext>
              </a:extLst>
            </p:cNvPr>
            <p:cNvSpPr/>
            <p:nvPr/>
          </p:nvSpPr>
          <p:spPr>
            <a:xfrm>
              <a:off x="5798928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Nov</a:t>
              </a: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6E8F3ED5-787B-48CF-AE69-EA36EE613389}"/>
                </a:ext>
              </a:extLst>
            </p:cNvPr>
            <p:cNvSpPr/>
            <p:nvPr/>
          </p:nvSpPr>
          <p:spPr>
            <a:xfrm rot="5400000">
              <a:off x="6513707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lnRef>
            <a:fillRef idx="1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fillRef>
            <a:effect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15956A-FEEE-4EAC-90F9-1E1A02D229E4}"/>
                </a:ext>
              </a:extLst>
            </p:cNvPr>
            <p:cNvSpPr/>
            <p:nvPr/>
          </p:nvSpPr>
          <p:spPr>
            <a:xfrm>
              <a:off x="5798928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Implement basic UI</a:t>
              </a:r>
              <a:endParaRPr lang="en-US" sz="900" kern="1200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F72762E-B140-4655-883B-D15CA9B3F1F9}"/>
                </a:ext>
              </a:extLst>
            </p:cNvPr>
            <p:cNvSpPr/>
            <p:nvPr/>
          </p:nvSpPr>
          <p:spPr>
            <a:xfrm rot="5400000">
              <a:off x="6513707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lnRef>
            <a:fillRef idx="1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fillRef>
            <a:effect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4A9532-F31E-4E83-8919-A2F9F2BC4575}"/>
                </a:ext>
              </a:extLst>
            </p:cNvPr>
            <p:cNvSpPr/>
            <p:nvPr/>
          </p:nvSpPr>
          <p:spPr>
            <a:xfrm>
              <a:off x="5798928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Implement naive AI opponents</a:t>
              </a:r>
              <a:endParaRPr lang="en-US" sz="9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B1CCC3-FB85-480B-8CA2-83103916CD0C}"/>
              </a:ext>
            </a:extLst>
          </p:cNvPr>
          <p:cNvGrpSpPr/>
          <p:nvPr/>
        </p:nvGrpSpPr>
        <p:grpSpPr>
          <a:xfrm>
            <a:off x="7503186" y="1801748"/>
            <a:ext cx="3199219" cy="1382840"/>
            <a:chOff x="7503186" y="1801748"/>
            <a:chExt cx="3199219" cy="138284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7E6153B-58A7-478E-B012-02DA8C81A7BA}"/>
                </a:ext>
              </a:extLst>
            </p:cNvPr>
            <p:cNvSpPr/>
            <p:nvPr/>
          </p:nvSpPr>
          <p:spPr>
            <a:xfrm>
              <a:off x="7503186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Nov</a:t>
              </a: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DE6B8371-20D6-4E41-B0FB-36FBC28FACAC}"/>
                </a:ext>
              </a:extLst>
            </p:cNvPr>
            <p:cNvSpPr/>
            <p:nvPr/>
          </p:nvSpPr>
          <p:spPr>
            <a:xfrm rot="5400000">
              <a:off x="8217964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lnRef>
            <a:fillRef idx="1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fillRef>
            <a:effectRef idx="0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DBB1B57-5FA1-4726-A0FA-FCE6AF696D5F}"/>
                </a:ext>
              </a:extLst>
            </p:cNvPr>
            <p:cNvSpPr/>
            <p:nvPr/>
          </p:nvSpPr>
          <p:spPr>
            <a:xfrm>
              <a:off x="7503186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Implement classes</a:t>
              </a:r>
              <a:endParaRPr lang="en-US" sz="900" kern="1200" dirty="0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D644B312-70CB-474C-90E1-C5F4D3E10C6D}"/>
                </a:ext>
              </a:extLst>
            </p:cNvPr>
            <p:cNvSpPr/>
            <p:nvPr/>
          </p:nvSpPr>
          <p:spPr>
            <a:xfrm rot="5400000">
              <a:off x="8217964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lnRef>
            <a:fillRef idx="1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fillRef>
            <a:effectRef idx="0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C1C7CCA-D833-4AE1-8A22-57D0A2826F5B}"/>
                </a:ext>
              </a:extLst>
            </p:cNvPr>
            <p:cNvSpPr/>
            <p:nvPr/>
          </p:nvSpPr>
          <p:spPr>
            <a:xfrm>
              <a:off x="7503186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Design non-testing maps</a:t>
              </a:r>
              <a:endParaRPr lang="en-US" sz="900" kern="120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FFCFFE-950B-4E16-9F2F-DF4F56698853}"/>
                </a:ext>
              </a:extLst>
            </p:cNvPr>
            <p:cNvSpPr/>
            <p:nvPr/>
          </p:nvSpPr>
          <p:spPr>
            <a:xfrm>
              <a:off x="9207443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Dec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1AD81804-2714-4369-A33C-5EDF8FA73A4F}"/>
                </a:ext>
              </a:extLst>
            </p:cNvPr>
            <p:cNvSpPr/>
            <p:nvPr/>
          </p:nvSpPr>
          <p:spPr>
            <a:xfrm rot="5400000">
              <a:off x="9922222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lnRef>
            <a:fillRef idx="1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fillRef>
            <a:effectRef idx="0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1714F9-CF72-4D47-BBA7-BE095333661B}"/>
                </a:ext>
              </a:extLst>
            </p:cNvPr>
            <p:cNvSpPr/>
            <p:nvPr/>
          </p:nvSpPr>
          <p:spPr>
            <a:xfrm>
              <a:off x="9207443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Finalize UI + campaign</a:t>
              </a:r>
              <a:endParaRPr lang="en-US" sz="900" kern="1200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8547DB7D-4B74-473F-B73F-57EB1E9C81F4}"/>
                </a:ext>
              </a:extLst>
            </p:cNvPr>
            <p:cNvSpPr/>
            <p:nvPr/>
          </p:nvSpPr>
          <p:spPr>
            <a:xfrm rot="5400000">
              <a:off x="9922222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lnRef>
            <a:fillRef idx="1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fillRef>
            <a:effectRef idx="0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6D6EA8-6A8F-42E0-A5D6-BA0CF15DC815}"/>
                </a:ext>
              </a:extLst>
            </p:cNvPr>
            <p:cNvSpPr/>
            <p:nvPr/>
          </p:nvSpPr>
          <p:spPr>
            <a:xfrm>
              <a:off x="9207443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Polish gameplay</a:t>
              </a:r>
              <a:endParaRPr lang="en-US" sz="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87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RPI-Kart</vt:lpstr>
      <vt:lpstr>What is RPI-Kart?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RPI-Kart</dc:title>
  <dc:creator>Jordan Alligood</dc:creator>
  <cp:lastModifiedBy>Jordan Alligood</cp:lastModifiedBy>
  <cp:revision>5</cp:revision>
  <dcterms:created xsi:type="dcterms:W3CDTF">2018-11-05T16:04:14Z</dcterms:created>
  <dcterms:modified xsi:type="dcterms:W3CDTF">2018-11-05T16:45:44Z</dcterms:modified>
</cp:coreProperties>
</file>